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900"/>
    <a:srgbClr val="CE47C3"/>
    <a:srgbClr val="00BCC1"/>
    <a:srgbClr val="000000"/>
    <a:srgbClr val="00C29D"/>
    <a:srgbClr val="00A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4660"/>
  </p:normalViewPr>
  <p:slideViewPr>
    <p:cSldViewPr snapToGrid="0">
      <p:cViewPr>
        <p:scale>
          <a:sx n="396" d="100"/>
          <a:sy n="396" d="100"/>
        </p:scale>
        <p:origin x="-7888" y="-9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0:01:45.001"/>
    </inkml:context>
    <inkml:brush xml:id="br0">
      <inkml:brushProperty name="width" value="0.03528" units="cm"/>
      <inkml:brushProperty name="height" value="0.03528" units="cm"/>
      <inkml:brushProperty name="color" value="#548235"/>
    </inkml:brush>
  </inkml:definitions>
  <inkml:trace contextRef="#ctx0" brushRef="#br0">12 2061 24575,'0'21'0,"0"50"0,-3 47 0,2-39 0,-1 0 0,-1 36 0,1 20 0,2-83 0,0 34 0,0-34 0,7-16 0,6 1 0,14 2 0,3 6 0,9 0 0,-4 3 0,13-5 0,7 4 0,31 4 0,5-3 0,16 7 0,-12-11 0,-4-4 0,-18-8 0,13 0 0,-18-1 0,23 7 0,-23-7 0,3 1 0,-25-9 0,-9-1 0,-7-5 0,-11 1 0,1-4 0,-3 7 0,4 11 0,5 6 0,2 17 0,-3-10 0,-5-1 0,-4-10 0,-5-7 0,-1-2 0,-3-4 0,0 8 0,6 0 0,13 17 0,26 10-6784,46 28 6784,2-9 0,-20-20 0,-30-25 0,-49-32 0,4 7 0,-4 0 0,-4 2 6784,3-1-6784,-1-3 0,15-2 0,68 13-6784,25 29 6784,-7-16 0,-27 15 0,-3 7 0,19 23 0,-24-17 0,1 2 0,37 45 0,-34-22 0,-28-19 6784,-7-9-6784,-8 0 0,6 2 0,-1 9 0,8 4 0,7 5 0,6 1 0,1-6 0,-1-8 0,-7-12 0,-2-15 0,5-7 0,13-12 0,22-1 0,26-7 0,4-2 0,13-3 0,-14 0 0,3 0 0,-2-7 0,-6-4 0,-8-7 0,-12 0 0,-22-3 0,-9 3 0,-17-3 0,-5 1 0,-6 0 0,-2 1 0,1 1 0,-14 10 0,-5 1 0,-14 10 0,-1 0 0,4 1 0,-4-1 0,5-1 0,14-1 0,8 1 0,82-2 0,17 0 0,-5 0 0,-29 0 0,-3 0 0,10 0 0,53 0 0,-42 0 0,-15 0 0,-11 0 0,7-3 0,2-10 0,5-4 0,-11-10 0,-6 2 0,-9-2 0,-6-2 0,-7 0 0,-2-4 0,-6 0 0,-3-4 0,1-6 0,-1-3 0,-4-3 0,4-2 0,-6-1 0,7-4 0,-1-6 0,17-10 0,-6-6 0,13-7 0,-15 4 0,-4-2 0,-10 6 0,-8-4 0,-3 0 0,-6 9 0,1 6 0,-6 11 0,-3 1 0,-2 0 0,-1-15 0,-3-21 0,-1-11 0,-4-17 0,0 4 0,0 8 0,-3 7 0,-2 16 0,-4 2 0,1 9 0,-1-4 0,0 1 0,1 3 0,0 2 0,-2 7 0,4 3 0,-1 1 0,6 8 0,1 4 0,0 12 0,0 6 0,2 10 0,4 5 0,2 6 0,3 2 0,1-2 0,2-1 0,1-5 0,1 2 0,-2 4 0,-2 3 0,-8 2 0,-7-1 0,-23-6 0,-14-7 0,10 7 0,-29-15 0,17 5 0,-33-21 0,31 17 0,7 2 0,33 23 0,6 5 0,-1 0 0,2-3 0,-3-2 0,-2-16 0,-22-41 0,-13-32 0,5 19 0,-10-17 0,-5-9 0,12 20 0,0-3 0,-22-44 0,-1-5 0,14 18 0,3 3 0,5 12 0,6 4 0,-5-45 0,2 23 0,13 28 0,1 23 0,-2 11 0,1 7 0,1 13 0,-1 3 0,2 13 0,-5 3 0,1 5 0,-8 2 0,-2 1 0,-9 3 0,-4 0 0,-12 2 0,-4 14 0,-5 5 0,5 16 0,5 1 0,1 4 0,3-3 0,-7 4 0,3-4 0,-4-1 0,10-4 0,4-5 0,13-6 0,9 1 0,8-7 0,4 0 0,-2-7 0,-4-3 0,-7-4 0,-11-3 0,-4-2 0,-11-11 0,-4-3 0,-6-15 0,-5 3 0,2-5 0,5 6 0,10-3 0,7 8 0,12 0 0,3 2 0,6-2 0,-3-16 0,10 19 0,-2-6 0,14 22 0,0 1 0,1-1 0,1 0 0,0-1 0,-2 0 0,2-1 0,-4 1 0,2 2 0,-57 1 0,-40-4 0,19-3 0,0 0 0,-30-3 0,36-5 0,0-3 0,-30-13 0,32 8 0,-3-1 0,-3 0 0,2 0 0,-43-20 0,9 6 0,10-7 0,9 6 0,-8-7 0,9 14 0,4 2 0,7 12 0,12 3 0,10 11 0,13 0 0,6 5 0,8 0 0,1 4 0,0 7 0,-2 4 0,9 0 0,1-6 0,14-7 0,1-2 0,4 0 0,1-2 0,-1 1 0,-6-1 0,-60 1 0,-24 1-6784,-53 0 6784,54 0 0,7 0 0,-4 0 0,-44 0 0,36-1 0,-3 2 0,8 2 0,5 3 0,-35 4 0,16 9 6784,35 5-6784,18 2 0,10 0 0,8-1 0,1-5 0,3-1 0,1 1 0,3 3 0,1 3 0,2 3 0,1 0 0,1 2 0,-1 4 0,1 3 0,-2 4 0,3-1 0,1 0 0,5-6 0,1 3 0,1-11 0,2 0 0,2-6 0,-1-2 0,2 4 0,-3-1 0,2 2 0,-2-6 0,4-1 0,-1-4 0,2 2 0,-3 2 0,0 7 0,-4 6 0,0 0 0,0 3 0,2-7 0,3-3 0,0-5 0,4-6 0,0-1 0,0 4 0,-1 6 0,-2 0 0,1-6 0,1-5 0,3-6 0,-1 4 0,-2-1 0,0 1 0,-2 1 0,0 1 0,-1-2 0,-3 4 0,-1-1 0,-2 2 0,-4 6 0,3 0 0,-3 5 0,3-3 0,1 0 0,1-4 0,3 3 0,0-6 0,2 5 0,-3-1 0,-1 6 0,-2-2 0,2 3 0,1-8 0,4 0 0,0-6 0,3 1 0,-2-2 0,1 3 0,-2 0 0,-1 1 0,0 2 0,0-2 0,1 3 0,2-4 0,3-5 0,1 1 0,0-7 0,0 2 0,0-3 0,0 3 0,0-2 0,0 3 0,0-4 0,0 3 0,0-2 0,0 2 0,0-3 0,0 4 0,0-4 0,0 4 0,0-2 0,0 1 0,0 1 0,0-3 0,0 2 0,0 0 0,0 1 0,0 1 0,0 0 0,0 2 0,0 0 0,0 1 0,0-1 0,0-1 0,0-2 0,0-1 0,0 1 0,0 0 0,0 0 0,0 1 0,0 0 0,0 0 0,0-2 0,0 1 0,0-2 0,0 1 0,0-1 0,0 0 0,0 1 0,0-2 0,0 2 0,0-1 0,0 2 0,0-1 0,0 0 0,0 0 0,0 0 0,0 1 0,0 0 0,0-1 0,0 0 0,0 0 0,0-2 0,0 3 0,0-3 0,0 2 0,0 0 0,0 0 0,0 1 0,0-1 0,0 0 0,0 0 0,0 0 0,0 0 0,0 0 0,0 1 0,0 1 0,0-1 0,0 0 0,0-1 0,0-1 0,0 1 0,0-2 0,0 2 0,0-3 0,0 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0:02:29.829"/>
    </inkml:context>
    <inkml:brush xml:id="br0">
      <inkml:brushProperty name="width" value="0.03528" units="cm"/>
      <inkml:brushProperty name="height" value="0.03528" units="cm"/>
      <inkml:brushProperty name="color" value="#7030A0"/>
    </inkml:brush>
  </inkml:definitions>
  <inkml:trace contextRef="#ctx0" brushRef="#br0">3604 33 24575,'-20'0'0,"-33"10"0,-9 5 0,5 0 0,-25 9 0,10-9 0,13-6 0,-7-1 0,-16-1 0,-7-2 0,16-3 0,-3-1 0,0 0-340,-2 1 1,0 1-1,-4 0 340,-15 1 0,-4 2 0,4 2 0,13 1 0,3 3 0,2 0 0,6-1 0,1 1 0,4 1 0,-16 5 0,10 1 0,-6 5 0,32-9 0,31-7 0,14-6 0,7-2 0,-1 0 1019,0-1-1019,0-2 0,-1 3 0,-6 4 0,-15 23 0,-14 24 0,7-7 0,1 1 0,-9 14 0,3 1 0,-2 1 0,-9 16 0,11-23 0,-1 0 0,4-7 0,0-4 0,-18 18 0,17-22 0,7-17 0,18-21 0,4-7 0,0 1 0,0 1 0,-29 44 0,-20 25 0,14-15 0,-6 9 0,0 0 0,2-2 0,-1 0 0,2-1 0,-12 18 0,2 1 0,9-11 0,1 4 0,5-6 0,10-6 0,2 1 0,-15 29 0,3 3 0,14-24 0,5-3-6784,1 30 6784,9-43 0,4-21 0,0-27 0,0-3 0,-4 6 0,-6 13 0,-27 46 6784,-9 22-6784,14-16 0,0 5 0,1 7 0,2 2 0,5 2 0,3 0 0,5-7 0,4-2 0,5-10 0,2-5 0,5 10-6784,0-24 6784,2-32 0,-1-14 0,1-1 0,0 0 0,-1 0 0,0 5 0,-1 3 6784,0 47-6784,14 33 0,3-9 0,6 7 0,8 4 0,4 0 0,-7-26 0,3 1 0,-1-4 0,10 13 0,0-6 0,-3-11 0,-4-9 0,-1-1 0,-9-19 0,-22-26 0,-1 2 0,0-3 0,0 2 0,0-2 0,3 4 0,42 47 0,-8-7 0,5 8 0,2 1 0,5 5 0,-3-3 0,1 2 0,-1 1 0,-4-4 0,2 3 0,-7-8 0,14 20 0,-17-22 0,-1-2 0,8 8 0,-22-31 0,-13-18 0,-3-4 0,33 13 0,19 11 0,0 0 0,1 1 0,13 6 0,-9-5 0,0-2 0,18 2 0,-7-1 0,-14-7 0,-53-18 0,0-1 0,-2 1 0,0 2 0,-2 2 0,0 2 0,0-3 0,5-2 0,18-1 0,56 11-3392,12 11 0,5 3 3392,-37-13 0,4 4 0,5 6 0,15 7 0,7 4 0,1 1 0,-6-2 0,-9-2 0,0 0 0,-2-1 0,-1 1 0,0-1 0,13 5 0,-1 0 0,-2-1 0,0-1 0,3 3 0,8 3 0,-18-7 0,-40-19 0,-35-14 0,3 2 0,-4-1 6784,1 2-6784,-1 2 0,0 1 0,10-8 0,4-1 0,65-35-3392,-16 13 0,2 0 3392,-12 2 0,4 0 0,13-4 0,10-2 0,-2 1-229,-12 5 1,-2 1 0,4 0 228,20-8 0,4-1 0,2 1 0,-20 7 0,0 0 0,1 1 0,-4 2 0,10-2 0,-4 2 0,-2 0 0,-6 3 0,-2 0 0,-8 3 0,-6 3 0,-7 1 0,15-6 0,-65 20 0,11-1 6444,-7 4-6444,0 2 1025,0-4-1025,0 0 0,1-4 0,18-13 0,22-16 0,36-31 0,-32 25 0,2-1 0,7-6 0,1-2 0,-1-4 0,1-3 0,4-4 0,0-3 0,0-4 0,-4-1 0,-8 1 0,-5 2 0,-10 16 0,-5 2 0,-4-14 0,-12 30 0,13-33 0,10-20 0,0 6 0,-6 8 0,-1 0 0,1-16 0,-3 18 0,-1-3 0,-6 14 0,-1 2 0,13-42 0,-9 26 0,-5 6 0,-4 12 0,-2 3 0,-4 17 0,-1 4 0,-4 21 0,0 4 0,0 3 0,-1-13 0,0-25 0,2-29 0,1 12 0,1-1 0,0-13 0,4 5 0,2-3 0,12-28 0,-5 20 0,3-4 0,3 2 0,1 2 0,-3 5 0,-1 1 0,0 2 0,-1 2 0,-5 5 0,-2 1 0,10-41 0,-7 4 0,-1 22 0,-3 4 0,-4 28 0,-2 12 0,-4 20 0,-1 2 0,0-7 0,0-26 0,0-16 0,-1 1 0,2-5 0,2-7 0,3-3 0,2-10 0,3-2 0,3 4 0,3 2 0,-2 10 0,1 3 0,12-36 0,-7 19 0,-7 17 0,-5 11 0,-5 11 0,-3 9 0,-1 4 0,-3 3 0,-4-1 0,-7-3 0,-7-5 0,-6-7 0,10 15 0,3 2 0,13 19 0,-1 3 0,1-1 0,-2 0 0,-16-12 0,-11-11 0,3 4 0,-35-36 0,11 7 0,10 10 0,-3-3 0,8 4 0,0 1 0,-1 0 0,2 2 0,-15-19 0,2 3 0,18 14 0,9 9 0,9 12 0,-8 8 0,-17 7 0,-22 0 0,15 0 0,-9 4 0,-4 2 0,-38 10 0,24-6 0,-3 2 0,5 1 0,3 0 0,9-5 0,6 0 0,-6 5 0,11-7 0,49-4 0,-7 1 0,3-2 0,-5-1 0,-18-13 0,-13-10 0,4 3 0,-29-29 0,19 14 0,-26-25 0,9 11 0,7 8 0,6 15 0,13 11 0,13 9 0,11 4 0,-6 2 0,-9 0 0,0 0 0,-23 0 0,9 0-6784,-19 0 6784,13 0 0,18 1 0,14 0 0,12 0 0,-18-1 0,-7 0 0,-21 0 0,19 0 6784,-32-4-6784,25 0 0,-24-4 0,16 0 0,17 3 0,10 1 0,-1 4 0,-9 0 0,-16 0 0,13 0 0,-17 0 0,17 0 0,-11 0 0,7 0 0,8 0 0,3 0 0,0 0 0,-1 0 0,2 0 0,1 0 0,2 0 0,2 0 0,2 0 0,3 0 0,2 0 0,1-3 0,1 1 0,2-2 0,-1 3 0,1 0 0,-7-1 0,-1-3 0,0 1 0,0-3 0,6 4 0,-3-3 0,0 2 0,1 0 0,0 0 0,1 0 0,0 1 0,1 1 0,0 0 0,0 2 0,0 0 0,2 0 0,1 0 0,1 0 0,0 0 0,1 0 0,-1 0 0,-2 0 0,2 0 0,-3 0 0,2 0 0,-1 0 0,0 0 0,0 0 0,1 0 0,-2 0 0,2 2 0,-1-2 0,2 2 0,0-2 0,0 0 0,0 0 0,-1 0 0,0 0 0,0 0 0,-1 0 0,2 0 0,0 0 0,-1 0 0,0-1 0,1-1 0,0 0 0,0 0 0,0-2 0,0 2 0,0-1 0,0 0 0,1 1 0,0-1 0,1 0 0,-2 2 0,3 0 0,-3-1 0,1 2 0,1-1 0,-1 1 0,1 0 0,-2 0 0,2 0 0,-2 0 0,1 0 0,0 0 0,0 2 0,1 1 0,-1 2 0,2 1 0,-3 0 0,3 2 0,-2-2 0,1 0 0,0-2 0,0-2 0,0-1 0,0 0 0,0 0 0,1 1 0,0-1 0,0-4 0,0 1 0,0-3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0:02:47.881"/>
    </inkml:context>
    <inkml:brush xml:id="br0">
      <inkml:brushProperty name="width" value="0.03528" units="cm"/>
      <inkml:brushProperty name="height" value="0.03528" units="cm"/>
      <inkml:brushProperty name="color" value="#FF0000"/>
    </inkml:brush>
  </inkml:definitions>
  <inkml:trace contextRef="#ctx0" brushRef="#br0">501 7175 24575,'-1'-48'0,"-4"2"0,-2-9 0,-5-17 0,-3-11 0,1 6-1408,2 5 0,-2-7 1408,-1 6 0,-5-12 0,-1-8 0,0-1 0,2 4-660,2 9 1,2 1 0,1 0 0,-1-2-1,-1-4 660,0-3 0,-1-4 0,-1-3 0,1-2 0,0 0 0,1-2-257,2 7 0,1-3 0,0-1 0,0-1 0,2 1 0,0 2 0,1 3 257,2-2 0,1 2 0,0 1 0,2 2 0,0 1 0,0 1 0,-1-10 0,1 2 0,1 1 0,0 2 0,1 3-139,1-7 1,1 3 0,1 4-1,1 6 139,0 6 0,1 7 0,2 2 461,1-17 1,3 7-462,-1 21 0,2 6 2737,7-12-2737,-4 21 3903,-7 25-3903,-1-9 903,4-8-903,12-61 0,-5 41 0,5-24 0,5-9 0,3 13 0,4-5-422,1-3 1,4-7 0,2 0 421,2 3 0,2 1 0,3-1 0,-7 14 0,3 0 0,0 0 0,-1 4 0,6-8 0,-1 5 0,0 1 0,-1 5 0,0 1 0,-3 4 0,6-9 0,-5 9 0,13-12 0,-26 32 0,-11 24 0,-10 10 0,33-18 0,24-18 0,-8 5 0,6 1 0,8-2 0,-7 7 0,4 0 0,-6 4 0,6-1 0,0 1 0,2 2 0,1 1 0,-1 3 0,26-6 0,-3 6 0,-9 7 0,-4 3 0,-7 4 0,-6 1 0,13 2 1264,-20 1-1264,-37-3 0,63-21 0,-17 15 0,3 0 0,-16-2 0,3 1 0,5 6 0,6 3 0,-3 2 0,0 1 0,1 1 0,29 0 0,2 0 0,-8 0 0,-8 0 0,10 0 0,-28 0 0,-30 0 0,38 1 0,-17 0 0,21 11 0,10 7 0,-7 6 0,5 6-395,2 1 0,7 3 1,-2 2 394,-8-2 0,-1 1 0,-1 2 0,1 4 0,0 3 0,-6-1 0,-17-8 0,-4-1 0,-4-1 0,2 0 0,-4 0 0,-3-1 0,-4 2 0,17 22 0,8 12 0,2 4 0,-28-28 0,1 2 0,10 13 0,7 7 0,-6-4 0,-3-5 0,0-1 0,-5-5 0,4 3 0,-2-3 0,14 14 0,-2-6 0,-11-12 0,-6-5 0,-4 3 0,-12 14 0,-25 2 0,-7 10 0,5 24 0,0 2 298,-2-18 1,2 4-299,4 9 0,3 9 0,1-7 0,6-4 0,3 0 0,-3-1 0,1 6 0,1-4 0,-1-20 0,0-4 0,0-3 0,6 18 0,-1-11 0,4 4 0,-5-22 0,-20-19 0,-16 45 0,4 7 0,0 6 0,2-33 0,0 2 0,3 9 0,1 6 0,1-7 293,4-10 1,1-2-294,0 17 0,-1 1 0,1-8 0,0-3 0,0 22 0,0-25 0,0-17 0,-1-13 0,-17 46 0,0 15 0,-1 3 0,0 3 0,9-41 0,1 1 0,-1 22 0,0 10 0,0-5-270,1-2 1,-1 1 269,2-3 0,-1 5 0,0-4 0,-3 11 0,1-9 0,5-30 0,-1-7 0,-16 18 0,-3-20 0,-16 35 0,11-22 0,2 5 0,0 6 0,7-15 0,0 3 269,-12 28 1,-2 2-270,9-16 0,1-4 0,-1-5 0,1-6 0,0 2 0,1-14 0,2-40 0,-12-1 0,-27 2 0,19 0 0,-55 5 0,25-6 0,11-2 0,-2 0 0,11-1 0,1-1 0,-36-1 0,15 0 0,23 0 0,18 0 0,11 3 0,-6 16 0,-15 10 0,6-3 0,-30 16 0,28-19 0,-30 13 0,7-7 0,0-9 0,4-2 0,11-7 0,5-1 0,-1-4 0,22-2 0,-13-4 0,13 0 0,-21 0 0,15 0 0,-36 0 0,7 0 0,-29 0 0,-2 0 0,10 0 0,16 0 0,7 0 0,14 0 0,8-2 0,8 6 0,-4 21 0,-3 14 0,-8 19 0,11-20 0,-23 26 0,3-22 0,-29 20 0,2-14 0,0-17 0,-6-7 0,5-11 0,-3-4 0,10-7 0,8-7 0,25 4 0,8-4 0,-4 5 0,-14 0 0,3 0 0,-30 0 0,16 0 0,-4 0 0,-1 0 0,-4 0 0,-30-5 0,0-3 0,20 0 0,5-1 0,16-2 0,6 0 0,-19-5 0,42 10 0,-14 6 0,-15 0 0,6 0 0,-17-3 0,5-1 0,-28-3 0,36 3 0,1-1 0,-37-4 0,8-5 0,17 0 0,7 3 0,13 2 0,12 4 0,11 1 0,5-2 0,1 0 0,0-2 0,-1 0 0,-1-1 0,-4-3 0,3 0 0,-5-5 0,8 5 0,-2-1 0,8 4 0,3 2 0,-1 4 0,-5 1 0,-3-2 0,-6-2 0,9 1 0,-3 0 0,5 0 0,-5-1 0,-1-2 0,0-1 0,1-1 0,-4-2 0,2-1 0,-4 0 0,4-1 0,-1 1 0,2-1 0,0 0 0,1 1 0,-1 0 0,0 0 0,2 3 0,-1-1 0,5 2 0,0 1 0,2 0 0,1 4 0,2 0 0,2 1 0,1-1 0,0 2 0,0 0 0,-2 0 0,-1 0 0,-1-2 0,1 1 0,1 0 0,2 0 0,0 0 0,1-1 0,-1 1 0,1-2 0,-3 0 0,1-1 0,-1-1 0,0 1 0,1 0 0,1 1 0,-2 1 0,1-1 0,-2-1 0,1-1 0,0 1 0,1 1 0,0 3 0,1-1 0,0 2 0,-1 0 0,1-2 0,-1 1 0,1-2 0,-1 1 0,2-1 0,-2-1 0,2 0 0,0 1 0,-2 1 0,0 1 0,-2 1 0,1-2 0,0 0 0,2 0 0,0 0 0,1-2 0,0 0 0,0 0 0,0 1 0,0 0 0,0 0 0,0 1 0,-2 0 0,1 2 0,-1-1 0,1 0 0,1-3 0,0 4 0,0-3 0,0 3 0,0-1 0,0 0 0,-3-2 0,2 0 0,-2-1 0,2 2 0,1 0 0,-1 1 0,0 0 0,0 0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0:55:32.89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0:55:42.63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607 298 24575,'-21'6'0,"-14"12"0,-20 14 0,15-8 0,-32 25 0,34-25 0,-27 23 0,19-13 0,6 1 0,11-4 0,6-3 0,4-3 0,3-3 0,4-7 0,3-3 0,3-6 0,2-1 0,2-1 0,-1 0 0,1 1 0,-1-1 0,0-1 0,2-1 0,0-2 0,0 1 0,1 0 0,-1-1 0,0 2 0,1 14 0,-4 7 0,0 12 0,-1-11 0,-1 4 0,4-15 0,-2 7 0,2-4 0,0-3 0,1-1 0,-2 1 0,0-2 0,1-1 0,1-2 0,1-4 0,-2-1 0,1-3 0,0 3 0,0 5 0,1 15 0,-4 9 0,3-6 0,-3 10 0,3-18 0,0 11 0,-1-6 0,2-1 0,-2-2 0,2 0 0,0 0 0,0-3 0,0 0 0,0-5 0,0 0 0,0-7 0,1 12 0,2-1 0,-2 1 0,5 1 0,-3-12 0,1 3 0,0-1 0,0 0 0,0 2 0,2-1 0,-2 0 0,-1-2 0,-1-3 0,0 0 0,1 0 0,1 3 0,2 1 0,0 3 0,1-3 0,-2 0 0,-1-4 0,-2 0 0,0-2 0,0 4 0,0-1 0,-2 16 0,3 2 0,-1-2 0,5 8 0,-3-15 0,2 8 0,-1-6 0,-1-3 0,2 1 0,-3-3 0,1 0 0,-3-3 0,1-3 0,-1-1 0,2 0 0,0 0 0,2 2 0,1 0 0,-2-1 0,-1-1 0,-1-1 0,-1-2 0,1 0 0,0 0 0,2 0 0,-2-1 0,1 2 0,-1-2 0,4 1 0,4 2 0,5-2 0,0 3 0,2-2 0,-4 1 0,1 0 0,-4 0 0,-1-1 0,-3-1 0,-2-1 0,-2 0 0,0 0 0,1 0 0,4 1 0,4 0 0,3 0 0,-2-1 0,-1 0 0,-5 0 0,1 0 0,5 0 0,0 0 0,3 0 0,-3 0 0,-5 0 0,-1 0 0,-1 0 0,3 0 0,1-1 0,2-1 0,-2-1 0,0-2 0,0-1 0,-2 0 0,2 1 0,-3-1 0,-1 1 0,-1 1 0,-2 0 0,1 1 0,-3 0 0,1 0 0,-1-3 0,2-4 0,-2-5 0,1-2 0,-1 0 0,0 4 0,0 3 0,0 1 0,0 0 0,0-7 0,0-6 0,0-9 0,0-5 0,0 3 0,0 4 0,0 10 0,0 7 0,0 5 0,0 3 0,0 0 0,0-1 0,0-3 0,0 0 0,1-2 0,0 5 0,1-2 0,0 1 0,1-2 0,1-5 0,1-1 0,1-2 0,0-2 0,-1 0 0,1 1 0,2-3 0,-1 4 0,1 0 0,-2 3 0,0 3 0,0-1 0,1 0 0,1 1 0,0-1 0,0 2 0,-2 2 0,1 0 0,-1 1 0,1-1 0,-1 1 0,1-1 0,-2 2 0,-1 0 0,-1 0 0,-2 1 0,-1 1 0,0 6 0,0 3 0,0 0 0,0 0 0,0-1 0,0 1 0,0 0 0,0-2 0,0-2 0,0-1 0,0 0 0,0 1 0,0-2 0,0-3 0,7-7 0,6-9 0,4-3 0,-2 5 0,-3 3 0,-5 8 0,2-2 0,3 0 0,2-2 0,4-5 0,4-4 0,4-4 0,-2 1 0,-2 2 0,-6 3 0,-2 4 0,-3 2 0,0 1 0,0 0 0,-1 1 0,2 1 0,-4-1 0,0 1 0,0 0 0,-2 2 0,2-2 0,1 0 0,-1-1 0,4-1 0,-3 0 0,2-1 0,-1 1 0,-2 2 0,0 0 0,-1 1 0,0 0 0,2-2 0,0-1 0,0-1 0,-1 2 0,-1 1 0,-2 2 0,0-3 0,0 1 0,-4 4 0,1 0 0,-2 7 0,0-2 0,0 1 0,0 1 0,0-1 0,0 2 0,0-1 0,0-1 0,2-1 0,18-13 0,7-4 0,21-13 0,-19 11 0,8-5 0,-22 14 0,6-5 0,-6 5 0,-6 4 0,-2-2 0,2 0 0,-2-4 0,1-4 0,1-3 0,-1-3 0,0-2 0,-1-3 0,2-1 0,0-2 0,0 5 0,-1 4 0,-4 8 0,0 1 0,-2 3 0,-1-2 0,2 0 0,-2-3 0,0 1 0,-1 0 0,0 1 0,0 1 0,-1 0 0,-2 0 0,-3-3 0,0-1 0,-3 0 0,0-2 0,-2 0 0,1-1 0,0 0 0,1 4 0,3 3 0,0 3 0,-1 2 0,-1 0 0,-3 0 0,-1 0 0,-2 1 0,0 0 0,0 2 0,0 1 0,-2-1 0,3 2 0,-2-3 0,2 3 0,1-2 0,2 2 0,2 0 0,0 0 0,-2 1 0,-1 2 0,-3 2 0,2 1 0,-2 1 0,2-1 0,-2 1 0,3-1 0,3-2 0,3-2 0,4-1 0,1-1 0,1 1 0,-1-1 0,-3 0 0,-11 0 0,-6 0 0,-9 0 0,12 0 0,-7 0 0,8 0 0,-8 0 0,-1 2 0,4 0 0,2 1 0,3 0 0,1 0 0,2 1 0,2 0 0,1 1 0,2-1 0,0 1 0,0 0 0,1 2 0,-4 4 0,0 1 0,-1 4 0,-1 2 0,1 1 0,-1 1 0,2-2 0,1-2 0,2-5 0,4-3 0,1-5 0,1 0 0,1-2 0,0 0 0,1 0 0,0 1 0,-1-1 0,0 0 0,-1 0 0,-1-1 0,0 1 0,-1 0 0,-1-1 0,1 0 0,-1 0 0,0 0 0,0 0 0,-2 1 0,1-1 0,1 2 0,1-2 0,2 0 0,0 0 0,0 0 0,0 1 0,0 0 0,-1-1 0,0 1 0,-1 0 0,1 0 0,0-1 0,1 0 0,1 1 0,-1-1 0,2 2 0,-1-1 0,0 1 0,0-1 0,1 0 0,-1 0 0,0-1 0,1 1 0,-1-1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1:05:14.573"/>
    </inkml:context>
    <inkml:brush xml:id="br0">
      <inkml:brushProperty name="width" value="0.025" units="cm"/>
      <inkml:brushProperty name="height" value="0.025" units="cm"/>
      <inkml:brushProperty name="color" value="#5B2D90"/>
    </inkml:brush>
  </inkml:definitions>
  <inkml:trace contextRef="#ctx0" brushRef="#br0">446 38 24575,'-12'0'0,"-12"4"0,-7 3 0,-9 4 0,-9 6 0,13-5 0,-6 3 0,17-7 0,5 1 0,3-2 0,4 0 0,1 1 0,2-1 0,2 1 0,0 2 0,-1 5 0,-3 0 0,-3 5 0,1-2 0,0-3 0,7-3 0,1-5 0,4-1 0,-1 0 0,3-2 0,-1 0 0,0-3 0,1 3 0,0-2 0,0 15 0,-3 2 0,1-1 0,-2 9 0,2-12 0,0 6 0,0-4 0,2-6 0,0 0 0,0-5 0,0 0 0,1-5 0,-1 0 0,2 0 0,-1-1 0,-1 1 0,1 5 0,5 10 0,4 9 0,-1-5 0,7 6 0,-9-14 0,7 5 0,3 1 0,11-1 0,11 6 0,15 1 0,-24-10 0,9 6 0,-21-6 0,11 11 0,-9-8 0,10 7 0,-6-8 0,19 13 0,12 0 0,-7-5 0,-15-9 0,-16-7 0,-13 11 0,7 9 0,-2-2 0,13 20 0,1-11 0,14 16 0,18 2 0,31-16 0,-44-11 0,19-13 0,-63-9 0,6 2 0,-1 12 0,4 4 0,-2-3 0,4 7 0,-4-13 0,4 8 0,2-1 0,-5-9 0,1 2 0,-7-7 0,0 14 0,0 2 0,0-2 0,0 8 0,0-11 0,1 9 0,2-2 0,1-6 0,2 0 0,3 15 0,-4-10 0,1 4 0,-5-18 0,-1-11 0,0 0 0,0 0 0,1 2 0,16 16 0,3 2 0,17 17 0,-16-16 0,8 7 0,-16-16 0,5 4 0,0-5 0,-4-3 0,8-2 0,1 0 0,3-2 0,-2-1 0,-6 0 0,-1-1 0,-2-1 0,2-3 0,-7 2 0,-2-2 0,-7-5 0,6-5 0,-4 2 0,11-13 0,-6 8 0,8-10 0,-3 4 0,-1 5 0,-1 2 0,-2 3 0,1 0 0,1-1 0,0-1 0,3-1 0,-2 0 0,0 2 0,-3 1 0,-1 4 0,-1-2 0,-1-2 0,2-4 0,-1-4 0,0-2 0,-1-1 0,-1 1 0,0 3 0,-4-1 0,1 6 0,-2 0 0,0 6 0,0 0 0,0 0 0,0 2 0,0-21 0,0-2 0,-3-22 0,2 19 0,-4-15 0,-2 16 0,0-12 0,-4 3 0,3 11 0,-2 2 0,1 5 0,0-1 0,-1 3 0,3 1 0,-1 2 0,3 2 0,0 4 0,2 1 0,0 3 0,-1-2 0,0-2 0,-2-2 0,0 0 0,1 0 0,0 0 0,0 2 0,2-1 0,-2 1 0,2 1 0,-1-1 0,1 3 0,1 1 0,1 5 0,0 1 0,1 2 0,-1-3 0,-13-15 0,-10-18 0,-14-13 0,12 13 0,-10-14 0,18 21 0,-9-14 0,6 8 0,6 9 0,3 6 0,3 4 0,2 5 0,-2 0 0,2-1 0,-4-3 0,1 1 0,-1 0 0,1 4 0,2 3 0,1 4 0,0 0 0,2 2 0,-3-3 0,5 3 0,-2-1 0,2 1 0,-9-5 0,2 0 0,-3-2 0,2 2 0,4 4 0,-3-2 0,-3-1 0,0 1 0,-3-2 0,0 0 0,0 2 0,5 0 0,0 1 0,3 0 0,2 2 0,0 0 0,2 1 0,-1 0 0,2 0 0,0 0 0,2 0 0,0 0 0,-2-1 0,-1 0 0,-5-1 0,1 1 0,2 0 0,0 0 0,1 1 0,-1-1 0,-2 0 0,1 1 0,-1-2 0,1 2 0,-1-1 0,-2 1 0,-3-3 0,-8-3 0,-1-6 0,-3-6 0,7-1 0,4 0 0,7 7 0,4 3 0,2 6 0,-1 2 0,0 1 0,-2 0 0,-1 0 0,1 0 0,-2 0 0,1 0 0,-2 0 0,0 1 0,1 0 0,-1 1 0,1-1 0,-2 2 0,0-1 0,-1 0 0,-1 1 0,0-1 0,3 1 0,1-1 0,2 0 0,3 0 0,-2 1 0,3-1 0,-1 0 0,1-1 0,0 0 0,0 1 0,-1-2 0,1 1 0,-2-1 0,0 0 0,1 0 0,0 0 0,0 0 0,-1 0 0,1 0 0,-1 0 0,1 0 0,-1 0 0,-1 0 0,1-1 0,-1 0 0,0-1 0,-1 1 0,1 0 0,0-1 0,-1 2 0,2-1 0,-1 0 0,0 1 0,1-1 0,-1 1 0,1 0 0,0 0 0,0 0 0,2 0 0,-2 0 0,1 0 0,0 0 0,0 0 0,0 0 0,0 0 0,0 0 0,1 2 0,-1-1 0,1 1 0,-2-2 0,2 2 0,-1-2 0,0 1 0,1 0 0,-2-1 0,2 1 0,-2-1 0,1 0 0,1 1 0,0 0 0,0 0 0,0 0 0,-2-1 0,1 1 0,-2-1 0,2 0 0,-2 0 0,3 0 0,-2 0 0,2 0 0,-1 0 0,0 0 0,0 0 0,0 0 0,-1 0 0,2 0 0,-2 0 0,2 0 0,-2 0 0,2 0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2T01:18:50.3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0 521 24575,'1'10'0,"33"44"0,-4-17 0,5 3 0,9 14 0,4 3 0,14 2 0,1-2 0,-9-8 0,-2-3 0,-2-7 0,-1-3 0,37 13 0,-26-26 0,-20-15 0,-18-8 0,-19-1 0,-3-1 0,0 1 0,1-1 0,0 2 0,10 0 0,16 0 0,30 9 0,-19-5 0,37 13 0,-19-5 0,23 5 0,13 3 0,-6-7 0,-32-3 0,-1-6 0,-18-4 0,30 0 0,-21 0 0,44 1 0,-37 3 0,26 0 0,-22 2 0,-21-4 0,0-1 0,-18-2 0,40-6 0,15-5 0,27-3 0,-47 8 0,0-1 0,38-2 0,-42 4 0,-16 2 0,-15 2 0,9-3 0,22-7 0,-14 3 0,20-7 0,-21 6 0,4-1 0,-8 0 0,-18 6 0,-5 1 0,-5 3 0,0 3 0,0-4 0,6-10 0,9-13 0,6-7 0,-3 6 0,6-8 0,-11 13 0,11-21 0,-9 11 0,-3 9 0,-8 9 0,-2 15 0,-1-4 0,1 2 0,0 0 0,-1 2 0,2 0 0,-2 3 0,0 0 0,0-2 0,1-13 0,10-14 0,4-11 0,10-8 0,-10 20 0,8-7 0,-9 13 0,9-10 0,-3 5 0,-4 3 0,-4 3 0,-3 3 0,-3 1 0,-1 1 0,-1-1 0,1-1 0,0-4 0,-3 3 0,0 1 0,-3 0 0,-2-12 0,-2-14 0,2 9 0,-5-19 0,2 26 0,0-12 0,0 11 0,2 8 0,0 3 0,-1 0 0,0-1 0,-2 2 0,2 2 0,1 3 0,1 3 0,1 0 0,-1 1 0,1 0 0,-1-1 0,1 0 0,-3-3 0,-2-3 0,-2-3 0,-4-4 0,1 1 0,1-1 0,2 7 0,3 0 0,1 4 0,-1 0 0,1 0 0,-2 0 0,1 1 0,0 1 0,0 2 0,2 2 0,-2 0 0,3 0 0,-3 0 0,2 0 0,-1 0 0,-2 2 0,-3 3 0,-5 3 0,-2 5 0,0-2 0,0 1 0,2-3 0,2 0 0,5-4 0,3-2 0,4-2 0,-9-1 0,-3 1 0,-6 2 0,6-1 0,-4 3 0,6 1 0,-5 2 0,2 2 0,3-1 0,0 0 0,2 1 0,-1 1 0,-2 0 0,-2 2 0,0-3 0,2 0 0,2-3 0,1 1 0,2-3 0,1 1 0,1-2 0,-4 0 0,3-2 0,-21 6 0,-2 0 0,1-1 0,-9 4 0,18-7 0,-9 4 0,3-2 0,5-3 0,7 0 0,3-3 0,-7 0 0,-3 3 0,-1-1 0,-19 4 0,9 0 0,-25 5 0,8-2 0,4 0 0,8-2 0,9-1 0,6-2 0,9-2 0,-1-2 0,-9 1 0,-14 0 0,-9 2 0,12-3 0,-2 2 0,15-1 0,-9 0 0,4 0 0,0-2 0,9 0 0,1 0 0,5 0 0,-11 1 0,-12-4 0,6 2 0,-37-11 0,20 5 0,-36-6 0,17 3 0,7 2 0,13 1 0,11 2 0,3-3 0,1-6 0,11 8 0,-5-5 0,-2 10 0,-17-3 0,7 1 0,-31-7 0,21 3 0,-19-5 0,17 4 0,17 1 0,8 4 0,3-5 0,8 5 0,-18-3 0,2 3 0,-12-5 0,12 4 0,-11-9 0,13 5 0,-16-8 0,8 0 0,4 0 0,5 2 0,6 2 0,5 1 0,4 5 0,3 1 0,-2 0 0,1 1 0,-2-1 0,1 3 0,2 1 0,1 2 0,0 0 0,1 0 0,0 0 0,0 0 0,-5 0 0,0 1 0,-6 0 0,-1 1 0,1-1 0,2-1 0,5 0 0,-3 2 0,-4 4 0,-7 3 0,6-1 0,-8 5 0,10-5 0,-7 5 0,4-4 0,2-1 0,5-3 0,4 1 0,1-3 0,0 7 0,0-2 0,0 1 0,0 0 0,2-3 0,-1 2 0,0-1 0,2-1 0,-2 3 0,1 4 0,1 0 0,-2-1 0,1-3 0,1-5 0,-2 2 0,1 0 0,-1 1 0,0 0 0,1 1 0,-1-1 0,1 0 0,-1-1 0,1-1 0,-1 0 0,1 0 0,1 0 0,-2 1 0,1 0 0,-1 2 0,0-2 0,-1 0 0,1 0 0,-1 0 0,2 0 0,0-2 0,0-1 0,0-1 0,1 0 0,0-1 0,0 1 0,-1-1 0,1 0 0,-1 0 0,1 1 0,0-1 0,0 1 0,-1 0 0,0 1 0,0-1 0,1 1 0,0 0 0,0-1 0,0 2 0,0-2 0,-1 2 0,0-2 0,1 3 0,0-2 0,0 1 0,0-1 0,0 1 0,-1-1 0,1 1 0,-1-1 0,1 1 0,0 0 0,0 0 0,0-1 0,0 0 0,0 1 0,0-1 0,0 1 0,0-1 0,0 0 0,0-2 0,0 1 0,0-1 0,0 0 0,0 0 0,0 0 0,0 0 0,0 1 0,-1-2 0,1 2 0,-1-1 0,1 0 0,0 1 0,0 0 0,0-1 0,0 1 0,-1 0 0,0-1 0,1 0 0,0 1 0,0-2 0,0 2 0,-1-1 0,0 0 0,0 0 0,1 0 0,0 0 0,0 0 0,0 0 0,0 0 0,0 0 0,0 1 0,0-2 0,-1 1 0,1 0 0,-1 0 0,1 1 0,0-1 0,-1 1 0,1-1 0,-1 0 0,1 0 0,0 0 0,0 0 0,0 0 0,0 0 0,-1 0 0,1 0 0,-1 1 0,1-2 0,0 2 0,0-2 0,0 1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143D-2C8E-432D-BC5E-305CDFD67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D968A-B552-49BC-A85C-D7522EA59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1C4F6-57CC-45F1-9B1D-B73A7D8C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1656-2798-40EF-8FED-60A8107D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4B9C-A8C0-4D3A-B9AA-45A8FAAF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3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E688-98AA-476E-BAC4-8DEC712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F28B7-22A5-4950-AEC0-54B893648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B52D4-C665-4C46-9728-6B74AE88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5FD3E-273E-488C-84E3-A017B968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7972-6606-499F-8E5E-84DAE6E4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2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42266-C094-496E-90A4-32AFD1008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E1F15-D012-4E64-9448-634227D8A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1BDAE-DE32-45AB-ABF0-9BA40027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C6E1-3F39-40A7-B02D-DF01235D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74AF4-3107-4BDA-847B-E8A7702F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5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15DD-D550-4B4B-A3A1-DE5A1BB3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54D3-A8FF-451A-8E1A-468B72DE0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51C1C-070A-4585-9CEF-4AA1301B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0721-1D02-414B-BC8E-BDE25544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1C116-F6E3-4616-9444-DBD9E316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EF23-98A7-4A5A-99EF-FB4039D4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B2BC-544F-47A6-943E-05BDE9A7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E3584-03A7-447D-8180-FC44612E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B1562-30E8-42CC-8C66-3054A925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AB365-FCD4-4897-AE52-1D7354C0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09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74FA-DC0F-4320-8C4D-BDBC7115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E3BA-869E-4128-9813-D395997FE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3A399-0DFE-4B60-9D7F-81BFE00A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272D0-B6A0-4D6F-B625-703F4879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8CA95-ECEC-4503-9050-BC1C43C9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0E406-7F5A-438A-B6EA-1AC44E19C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3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5463-54E0-4C90-ADDB-BF218532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50585-9D2D-4F22-BAD1-C11406B73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2C8F2-9935-4461-B3CD-7C08EDC11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10F31-7DCF-41BA-B3BA-5592EE362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46289-A82A-4E98-AA10-45C0D1587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01DFD0-1D22-4923-A888-08FD8666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41D8A6-E035-4BE8-8680-EEE43FB6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48240-D2FE-45CB-B4C5-F2061220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5F2-E70F-444B-AE25-0535264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B860D-29D0-496A-9E86-BB879F8A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AA4F6-72BC-48B2-B21D-9ADEEFD6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CBB1E-D278-416F-87D3-1CD424FC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6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27F52-38B0-41AF-9919-C352AE4B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6CAC3-170D-4FE5-9D94-F853A42CE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748AF-820F-411B-9A24-F95B5114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5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841B-CAA7-437F-BFC5-3831D499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8243-AE9B-4FA7-BC01-7D660F52D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BEBB7-19E9-4CE0-9CD5-7D8E37F76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7B8D4-4913-4D24-A7FD-20B5435D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563F2-3944-45EE-BEC1-D947055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52D1B-B673-4049-ADAC-E6295028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4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391D-3BA4-449C-A9F5-9A6F0FA0C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E51E1-DBE8-4D9A-BAD7-5C447D457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7737-D9F6-4811-8639-8F2A5FFE9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5F6BA-156C-4AA0-9347-370D2C8E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B7D2-824D-4ACA-B0EC-702FC73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DADC3-5617-4425-8B03-5634723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65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C994-AA3F-4D89-8B4D-92A78B8E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97E53-2029-4228-BAB8-D338CE5A0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53390-E85B-48A2-B4CB-E5635C0416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EFBCA-9715-460F-876F-FBA7E56BCA2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6451-B7AC-4E74-BBE8-A5D7FA77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E2118-F5B6-4C3A-A584-AAE85D73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9ABBB-7A65-4425-9675-CC03C6AA9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0.png"/><Relationship Id="rId21" Type="http://schemas.openxmlformats.org/officeDocument/2006/relationships/image" Target="../media/image298.png"/><Relationship Id="rId7" Type="http://schemas.openxmlformats.org/officeDocument/2006/relationships/image" Target="../media/image28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1" Type="http://schemas.openxmlformats.org/officeDocument/2006/relationships/image" Target="../media/image288.png"/><Relationship Id="rId5" Type="http://schemas.openxmlformats.org/officeDocument/2006/relationships/image" Target="../media/image282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18" Type="http://schemas.openxmlformats.org/officeDocument/2006/relationships/image" Target="../media/image31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image" Target="../media/image300.png"/><Relationship Id="rId16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5" Type="http://schemas.openxmlformats.org/officeDocument/2006/relationships/image" Target="../media/image31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" Type="http://schemas.openxmlformats.org/officeDocument/2006/relationships/image" Target="../media/image317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1.sv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5" Type="http://schemas.openxmlformats.org/officeDocument/2006/relationships/image" Target="../media/image330.pn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20.png"/><Relationship Id="rId18" Type="http://schemas.openxmlformats.org/officeDocument/2006/relationships/image" Target="../media/image350.png"/><Relationship Id="rId3" Type="http://schemas.openxmlformats.org/officeDocument/2006/relationships/image" Target="../media/image337.png"/><Relationship Id="rId21" Type="http://schemas.openxmlformats.org/officeDocument/2006/relationships/image" Target="../media/image352.png"/><Relationship Id="rId7" Type="http://schemas.openxmlformats.org/officeDocument/2006/relationships/image" Target="../media/image341.png"/><Relationship Id="rId12" Type="http://schemas.openxmlformats.org/officeDocument/2006/relationships/image" Target="../media/image346.png"/><Relationship Id="rId17" Type="http://schemas.openxmlformats.org/officeDocument/2006/relationships/image" Target="../media/image349.png"/><Relationship Id="rId2" Type="http://schemas.openxmlformats.org/officeDocument/2006/relationships/image" Target="../media/image336.png"/><Relationship Id="rId16" Type="http://schemas.openxmlformats.org/officeDocument/2006/relationships/image" Target="../media/image348.png"/><Relationship Id="rId20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24" Type="http://schemas.openxmlformats.org/officeDocument/2006/relationships/image" Target="../media/image355.png"/><Relationship Id="rId5" Type="http://schemas.openxmlformats.org/officeDocument/2006/relationships/image" Target="../media/image339.png"/><Relationship Id="rId15" Type="http://schemas.openxmlformats.org/officeDocument/2006/relationships/image" Target="../media/image347.png"/><Relationship Id="rId23" Type="http://schemas.openxmlformats.org/officeDocument/2006/relationships/image" Target="../media/image354.png"/><Relationship Id="rId10" Type="http://schemas.openxmlformats.org/officeDocument/2006/relationships/image" Target="../media/image344.png"/><Relationship Id="rId19" Type="http://schemas.openxmlformats.org/officeDocument/2006/relationships/image" Target="../media/image351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Relationship Id="rId14" Type="http://schemas.openxmlformats.org/officeDocument/2006/relationships/image" Target="../media/image321.svg"/><Relationship Id="rId22" Type="http://schemas.openxmlformats.org/officeDocument/2006/relationships/image" Target="../media/image3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13" Type="http://schemas.openxmlformats.org/officeDocument/2006/relationships/image" Target="../media/image333.png"/><Relationship Id="rId18" Type="http://schemas.openxmlformats.org/officeDocument/2006/relationships/image" Target="../media/image361.png"/><Relationship Id="rId26" Type="http://schemas.openxmlformats.org/officeDocument/2006/relationships/image" Target="../media/image369.png"/><Relationship Id="rId3" Type="http://schemas.openxmlformats.org/officeDocument/2006/relationships/image" Target="../media/image321.svg"/><Relationship Id="rId21" Type="http://schemas.openxmlformats.org/officeDocument/2006/relationships/image" Target="../media/image364.png"/><Relationship Id="rId7" Type="http://schemas.openxmlformats.org/officeDocument/2006/relationships/image" Target="../media/image325.png"/><Relationship Id="rId12" Type="http://schemas.openxmlformats.org/officeDocument/2006/relationships/image" Target="../media/image332.png"/><Relationship Id="rId17" Type="http://schemas.openxmlformats.org/officeDocument/2006/relationships/image" Target="../media/image360.png"/><Relationship Id="rId25" Type="http://schemas.openxmlformats.org/officeDocument/2006/relationships/image" Target="../media/image368.png"/><Relationship Id="rId2" Type="http://schemas.openxmlformats.org/officeDocument/2006/relationships/image" Target="../media/image320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29" Type="http://schemas.openxmlformats.org/officeDocument/2006/relationships/image" Target="../media/image3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4.png"/><Relationship Id="rId11" Type="http://schemas.openxmlformats.org/officeDocument/2006/relationships/image" Target="../media/image331.png"/><Relationship Id="rId24" Type="http://schemas.openxmlformats.org/officeDocument/2006/relationships/image" Target="../media/image367.png"/><Relationship Id="rId5" Type="http://schemas.openxmlformats.org/officeDocument/2006/relationships/image" Target="../media/image323.png"/><Relationship Id="rId15" Type="http://schemas.openxmlformats.org/officeDocument/2006/relationships/image" Target="../media/image358.png"/><Relationship Id="rId23" Type="http://schemas.openxmlformats.org/officeDocument/2006/relationships/image" Target="../media/image366.png"/><Relationship Id="rId28" Type="http://schemas.openxmlformats.org/officeDocument/2006/relationships/image" Target="../media/image371.png"/><Relationship Id="rId10" Type="http://schemas.openxmlformats.org/officeDocument/2006/relationships/image" Target="../media/image330.png"/><Relationship Id="rId19" Type="http://schemas.openxmlformats.org/officeDocument/2006/relationships/image" Target="../media/image362.png"/><Relationship Id="rId4" Type="http://schemas.openxmlformats.org/officeDocument/2006/relationships/image" Target="../media/image322.png"/><Relationship Id="rId9" Type="http://schemas.openxmlformats.org/officeDocument/2006/relationships/image" Target="../media/image329.png"/><Relationship Id="rId14" Type="http://schemas.openxmlformats.org/officeDocument/2006/relationships/image" Target="../media/image357.png"/><Relationship Id="rId22" Type="http://schemas.openxmlformats.org/officeDocument/2006/relationships/image" Target="../media/image365.png"/><Relationship Id="rId27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2" Type="http://schemas.openxmlformats.org/officeDocument/2006/relationships/image" Target="../media/image373.png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4.png"/><Relationship Id="rId18" Type="http://schemas.openxmlformats.org/officeDocument/2006/relationships/customXml" Target="../ink/ink7.xml"/><Relationship Id="rId3" Type="http://schemas.openxmlformats.org/officeDocument/2006/relationships/image" Target="../media/image388.png"/><Relationship Id="rId21" Type="http://schemas.openxmlformats.org/officeDocument/2006/relationships/image" Target="../media/image400.png"/><Relationship Id="rId7" Type="http://schemas.openxmlformats.org/officeDocument/2006/relationships/image" Target="../media/image390.png"/><Relationship Id="rId12" Type="http://schemas.openxmlformats.org/officeDocument/2006/relationships/image" Target="../media/image393.png"/><Relationship Id="rId17" Type="http://schemas.openxmlformats.org/officeDocument/2006/relationships/image" Target="../media/image397.png"/><Relationship Id="rId2" Type="http://schemas.openxmlformats.org/officeDocument/2006/relationships/customXml" Target="../ink/ink1.xml"/><Relationship Id="rId16" Type="http://schemas.openxmlformats.org/officeDocument/2006/relationships/image" Target="../media/image396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5.xml"/><Relationship Id="rId5" Type="http://schemas.openxmlformats.org/officeDocument/2006/relationships/image" Target="../media/image389.png"/><Relationship Id="rId15" Type="http://schemas.openxmlformats.org/officeDocument/2006/relationships/image" Target="../media/image395.png"/><Relationship Id="rId10" Type="http://schemas.openxmlformats.org/officeDocument/2006/relationships/image" Target="../media/image392.png"/><Relationship Id="rId19" Type="http://schemas.openxmlformats.org/officeDocument/2006/relationships/image" Target="../media/image398.png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customXml" Target="../ink/ink6.xml"/><Relationship Id="rId22" Type="http://schemas.openxmlformats.org/officeDocument/2006/relationships/image" Target="../media/image4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4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590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580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5.png"/><Relationship Id="rId21" Type="http://schemas.openxmlformats.org/officeDocument/2006/relationships/image" Target="../media/image82.png"/><Relationship Id="rId34" Type="http://schemas.openxmlformats.org/officeDocument/2006/relationships/image" Target="../media/image9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4.png"/><Relationship Id="rId33" Type="http://schemas.openxmlformats.org/officeDocument/2006/relationships/image" Target="../media/image91.png"/><Relationship Id="rId2" Type="http://schemas.openxmlformats.org/officeDocument/2006/relationships/image" Target="../media/image631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650.png"/><Relationship Id="rId32" Type="http://schemas.openxmlformats.org/officeDocument/2006/relationships/image" Target="../media/image90.png"/><Relationship Id="rId37" Type="http://schemas.openxmlformats.org/officeDocument/2006/relationships/image" Target="../media/image641.png"/><Relationship Id="rId5" Type="http://schemas.openxmlformats.org/officeDocument/2006/relationships/image" Target="../media/image661.png"/><Relationship Id="rId15" Type="http://schemas.openxmlformats.org/officeDocument/2006/relationships/image" Target="../media/image76.png"/><Relationship Id="rId23" Type="http://schemas.openxmlformats.org/officeDocument/2006/relationships/image" Target="../media/image83.png"/><Relationship Id="rId28" Type="http://schemas.openxmlformats.org/officeDocument/2006/relationships/image" Target="../media/image86.png"/><Relationship Id="rId36" Type="http://schemas.openxmlformats.org/officeDocument/2006/relationships/image" Target="../media/image632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89.png"/><Relationship Id="rId4" Type="http://schemas.openxmlformats.org/officeDocument/2006/relationships/image" Target="../media/image651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630.png"/><Relationship Id="rId27" Type="http://schemas.openxmlformats.org/officeDocument/2006/relationships/image" Target="../media/image680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image" Target="../media/image69.png"/><Relationship Id="rId3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5.png"/><Relationship Id="rId21" Type="http://schemas.openxmlformats.org/officeDocument/2006/relationships/image" Target="../media/image110.png"/><Relationship Id="rId7" Type="http://schemas.openxmlformats.org/officeDocument/2006/relationships/image" Target="../media/image680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4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image" Target="../media/image660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650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4.png"/><Relationship Id="rId39" Type="http://schemas.openxmlformats.org/officeDocument/2006/relationships/image" Target="../media/image151.png"/><Relationship Id="rId26" Type="http://schemas.openxmlformats.org/officeDocument/2006/relationships/image" Target="../media/image133.png"/><Relationship Id="rId21" Type="http://schemas.openxmlformats.org/officeDocument/2006/relationships/image" Target="../media/image137.png"/><Relationship Id="rId34" Type="http://schemas.openxmlformats.org/officeDocument/2006/relationships/image" Target="../media/image146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20" Type="http://schemas.openxmlformats.org/officeDocument/2006/relationships/image" Target="../media/image136.png"/><Relationship Id="rId29" Type="http://schemas.openxmlformats.org/officeDocument/2006/relationships/image" Target="../media/image141.png"/><Relationship Id="rId41" Type="http://schemas.openxmlformats.org/officeDocument/2006/relationships/image" Target="../media/image122.png"/><Relationship Id="rId54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24" Type="http://schemas.openxmlformats.org/officeDocument/2006/relationships/image" Target="../media/image131.png"/><Relationship Id="rId45" Type="http://schemas.openxmlformats.org/officeDocument/2006/relationships/image" Target="../media/image126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36" Type="http://schemas.openxmlformats.org/officeDocument/2006/relationships/image" Target="../media/image148.png"/><Relationship Id="rId23" Type="http://schemas.openxmlformats.org/officeDocument/2006/relationships/image" Target="../media/image130.png"/><Relationship Id="rId28" Type="http://schemas.openxmlformats.org/officeDocument/2006/relationships/image" Target="../media/image140.png"/><Relationship Id="rId49" Type="http://schemas.openxmlformats.org/officeDocument/2006/relationships/image" Target="../media/image153.png"/><Relationship Id="rId57" Type="http://schemas.openxmlformats.org/officeDocument/2006/relationships/image" Target="../media/image161.png"/><Relationship Id="rId19" Type="http://schemas.openxmlformats.org/officeDocument/2006/relationships/image" Target="../media/image135.png"/><Relationship Id="rId31" Type="http://schemas.openxmlformats.org/officeDocument/2006/relationships/image" Target="../media/image143.png"/><Relationship Id="rId44" Type="http://schemas.openxmlformats.org/officeDocument/2006/relationships/image" Target="../media/image125.png"/><Relationship Id="rId52" Type="http://schemas.openxmlformats.org/officeDocument/2006/relationships/image" Target="../media/image156.png"/><Relationship Id="rId22" Type="http://schemas.openxmlformats.org/officeDocument/2006/relationships/image" Target="../media/image138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27" Type="http://schemas.openxmlformats.org/officeDocument/2006/relationships/image" Target="../media/image139.png"/><Relationship Id="rId43" Type="http://schemas.openxmlformats.org/officeDocument/2006/relationships/image" Target="../media/image124.png"/><Relationship Id="rId48" Type="http://schemas.openxmlformats.org/officeDocument/2006/relationships/image" Target="../media/image129.png"/><Relationship Id="rId56" Type="http://schemas.openxmlformats.org/officeDocument/2006/relationships/image" Target="../media/image160.png"/><Relationship Id="rId51" Type="http://schemas.openxmlformats.org/officeDocument/2006/relationships/image" Target="../media/image155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Relationship Id="rId25" Type="http://schemas.openxmlformats.org/officeDocument/2006/relationships/image" Target="../media/image132.png"/><Relationship Id="rId46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90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3.png"/><Relationship Id="rId47" Type="http://schemas.openxmlformats.org/officeDocument/2006/relationships/image" Target="../media/image198.png"/><Relationship Id="rId50" Type="http://schemas.openxmlformats.org/officeDocument/2006/relationships/image" Target="../media/image201.png"/><Relationship Id="rId55" Type="http://schemas.openxmlformats.org/officeDocument/2006/relationships/image" Target="../media/image206.png"/><Relationship Id="rId7" Type="http://schemas.openxmlformats.org/officeDocument/2006/relationships/image" Target="../media/image1580.png"/><Relationship Id="rId2" Type="http://schemas.openxmlformats.org/officeDocument/2006/relationships/image" Target="../media/image1530.png"/><Relationship Id="rId16" Type="http://schemas.openxmlformats.org/officeDocument/2006/relationships/image" Target="../media/image167.png"/><Relationship Id="rId29" Type="http://schemas.openxmlformats.org/officeDocument/2006/relationships/image" Target="../media/image180.png"/><Relationship Id="rId11" Type="http://schemas.openxmlformats.org/officeDocument/2006/relationships/image" Target="../media/image1620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1.png"/><Relationship Id="rId45" Type="http://schemas.openxmlformats.org/officeDocument/2006/relationships/image" Target="../media/image196.png"/><Relationship Id="rId53" Type="http://schemas.openxmlformats.org/officeDocument/2006/relationships/image" Target="../media/image204.png"/><Relationship Id="rId58" Type="http://schemas.openxmlformats.org/officeDocument/2006/relationships/image" Target="../media/image209.png"/><Relationship Id="rId5" Type="http://schemas.openxmlformats.org/officeDocument/2006/relationships/image" Target="../media/image1560.png"/><Relationship Id="rId61" Type="http://schemas.openxmlformats.org/officeDocument/2006/relationships/image" Target="../media/image212.png"/><Relationship Id="rId19" Type="http://schemas.openxmlformats.org/officeDocument/2006/relationships/image" Target="../media/image17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43" Type="http://schemas.openxmlformats.org/officeDocument/2006/relationships/image" Target="../media/image194.png"/><Relationship Id="rId48" Type="http://schemas.openxmlformats.org/officeDocument/2006/relationships/image" Target="../media/image199.png"/><Relationship Id="rId56" Type="http://schemas.openxmlformats.org/officeDocument/2006/relationships/image" Target="../media/image207.png"/><Relationship Id="rId8" Type="http://schemas.openxmlformats.org/officeDocument/2006/relationships/image" Target="../media/image1590.png"/><Relationship Id="rId51" Type="http://schemas.openxmlformats.org/officeDocument/2006/relationships/image" Target="../media/image202.png"/><Relationship Id="rId3" Type="http://schemas.openxmlformats.org/officeDocument/2006/relationships/image" Target="../media/image1540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46" Type="http://schemas.openxmlformats.org/officeDocument/2006/relationships/image" Target="../media/image197.png"/><Relationship Id="rId59" Type="http://schemas.openxmlformats.org/officeDocument/2006/relationships/image" Target="../media/image210.png"/><Relationship Id="rId20" Type="http://schemas.openxmlformats.org/officeDocument/2006/relationships/image" Target="../media/image171.png"/><Relationship Id="rId41" Type="http://schemas.openxmlformats.org/officeDocument/2006/relationships/image" Target="../media/image192.png"/><Relationship Id="rId54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0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49" Type="http://schemas.openxmlformats.org/officeDocument/2006/relationships/image" Target="../media/image200.png"/><Relationship Id="rId57" Type="http://schemas.openxmlformats.org/officeDocument/2006/relationships/image" Target="../media/image208.png"/><Relationship Id="rId10" Type="http://schemas.openxmlformats.org/officeDocument/2006/relationships/image" Target="../media/image1610.png"/><Relationship Id="rId31" Type="http://schemas.openxmlformats.org/officeDocument/2006/relationships/image" Target="../media/image182.png"/><Relationship Id="rId44" Type="http://schemas.openxmlformats.org/officeDocument/2006/relationships/image" Target="../media/image195.png"/><Relationship Id="rId52" Type="http://schemas.openxmlformats.org/officeDocument/2006/relationships/image" Target="../media/image203.png"/><Relationship Id="rId60" Type="http://schemas.openxmlformats.org/officeDocument/2006/relationships/image" Target="../media/image211.png"/><Relationship Id="rId4" Type="http://schemas.openxmlformats.org/officeDocument/2006/relationships/image" Target="../media/image1550.png"/><Relationship Id="rId9" Type="http://schemas.openxmlformats.org/officeDocument/2006/relationships/image" Target="../media/image1600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3.png"/><Relationship Id="rId26" Type="http://schemas.openxmlformats.org/officeDocument/2006/relationships/image" Target="../media/image221.png"/><Relationship Id="rId39" Type="http://schemas.openxmlformats.org/officeDocument/2006/relationships/image" Target="../media/image234.png"/><Relationship Id="rId21" Type="http://schemas.openxmlformats.org/officeDocument/2006/relationships/image" Target="../media/image216.png"/><Relationship Id="rId34" Type="http://schemas.openxmlformats.org/officeDocument/2006/relationships/image" Target="../media/image229.png"/><Relationship Id="rId42" Type="http://schemas.openxmlformats.org/officeDocument/2006/relationships/image" Target="../media/image237.png"/><Relationship Id="rId47" Type="http://schemas.openxmlformats.org/officeDocument/2006/relationships/image" Target="../media/image242.png"/><Relationship Id="rId17" Type="http://schemas.openxmlformats.org/officeDocument/2006/relationships/image" Target="../media/image28.png"/><Relationship Id="rId7" Type="http://schemas.openxmlformats.org/officeDocument/2006/relationships/image" Target="../media/image18.png"/><Relationship Id="rId25" Type="http://schemas.openxmlformats.org/officeDocument/2006/relationships/image" Target="../media/image220.png"/><Relationship Id="rId33" Type="http://schemas.openxmlformats.org/officeDocument/2006/relationships/image" Target="../media/image228.png"/><Relationship Id="rId38" Type="http://schemas.openxmlformats.org/officeDocument/2006/relationships/image" Target="../media/image233.png"/><Relationship Id="rId46" Type="http://schemas.openxmlformats.org/officeDocument/2006/relationships/image" Target="../media/image241.png"/><Relationship Id="rId16" Type="http://schemas.openxmlformats.org/officeDocument/2006/relationships/image" Target="../media/image27.png"/><Relationship Id="rId20" Type="http://schemas.openxmlformats.org/officeDocument/2006/relationships/image" Target="../media/image215.png"/><Relationship Id="rId29" Type="http://schemas.openxmlformats.org/officeDocument/2006/relationships/image" Target="../media/image224.png"/><Relationship Id="rId41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19.png"/><Relationship Id="rId32" Type="http://schemas.openxmlformats.org/officeDocument/2006/relationships/image" Target="../media/image227.png"/><Relationship Id="rId37" Type="http://schemas.openxmlformats.org/officeDocument/2006/relationships/image" Target="../media/image232.png"/><Relationship Id="rId40" Type="http://schemas.openxmlformats.org/officeDocument/2006/relationships/image" Target="../media/image235.png"/><Relationship Id="rId45" Type="http://schemas.openxmlformats.org/officeDocument/2006/relationships/image" Target="../media/image240.png"/><Relationship Id="rId5" Type="http://schemas.openxmlformats.org/officeDocument/2006/relationships/image" Target="../media/image16.png"/><Relationship Id="rId23" Type="http://schemas.openxmlformats.org/officeDocument/2006/relationships/image" Target="../media/image218.png"/><Relationship Id="rId28" Type="http://schemas.openxmlformats.org/officeDocument/2006/relationships/image" Target="../media/image223.png"/><Relationship Id="rId36" Type="http://schemas.openxmlformats.org/officeDocument/2006/relationships/image" Target="../media/image231.png"/><Relationship Id="rId19" Type="http://schemas.openxmlformats.org/officeDocument/2006/relationships/image" Target="../media/image214.png"/><Relationship Id="rId31" Type="http://schemas.openxmlformats.org/officeDocument/2006/relationships/image" Target="../media/image226.png"/><Relationship Id="rId44" Type="http://schemas.openxmlformats.org/officeDocument/2006/relationships/image" Target="../media/image239.png"/><Relationship Id="rId4" Type="http://schemas.openxmlformats.org/officeDocument/2006/relationships/image" Target="../media/image15.png"/><Relationship Id="rId22" Type="http://schemas.openxmlformats.org/officeDocument/2006/relationships/image" Target="../media/image217.png"/><Relationship Id="rId27" Type="http://schemas.openxmlformats.org/officeDocument/2006/relationships/image" Target="../media/image222.png"/><Relationship Id="rId30" Type="http://schemas.openxmlformats.org/officeDocument/2006/relationships/image" Target="../media/image225.png"/><Relationship Id="rId35" Type="http://schemas.openxmlformats.org/officeDocument/2006/relationships/image" Target="../media/image230.png"/><Relationship Id="rId43" Type="http://schemas.openxmlformats.org/officeDocument/2006/relationships/image" Target="../media/image238.png"/><Relationship Id="rId48" Type="http://schemas.openxmlformats.org/officeDocument/2006/relationships/image" Target="../media/image24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png"/><Relationship Id="rId18" Type="http://schemas.openxmlformats.org/officeDocument/2006/relationships/image" Target="../media/image258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37.png"/><Relationship Id="rId34" Type="http://schemas.openxmlformats.org/officeDocument/2006/relationships/image" Target="../media/image27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7.png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Relationship Id="rId2" Type="http://schemas.openxmlformats.org/officeDocument/2006/relationships/image" Target="../media/image244.png"/><Relationship Id="rId16" Type="http://schemas.openxmlformats.org/officeDocument/2006/relationships/image" Target="../media/image256.png"/><Relationship Id="rId20" Type="http://schemas.openxmlformats.org/officeDocument/2006/relationships/image" Target="../media/image236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5" Type="http://schemas.openxmlformats.org/officeDocument/2006/relationships/image" Target="../media/image246.png"/><Relationship Id="rId15" Type="http://schemas.openxmlformats.org/officeDocument/2006/relationships/image" Target="../media/image227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image" Target="../media/image251.png"/><Relationship Id="rId19" Type="http://schemas.openxmlformats.org/officeDocument/2006/relationships/image" Target="../media/image259.png"/><Relationship Id="rId31" Type="http://schemas.openxmlformats.org/officeDocument/2006/relationships/image" Target="../media/image269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8" Type="http://schemas.openxmlformats.org/officeDocument/2006/relationships/image" Target="../media/image249.png"/><Relationship Id="rId3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B61F8DA-76D7-42DE-82A5-510121AD8305}"/>
              </a:ext>
            </a:extLst>
          </p:cNvPr>
          <p:cNvGrpSpPr/>
          <p:nvPr/>
        </p:nvGrpSpPr>
        <p:grpSpPr>
          <a:xfrm>
            <a:off x="1534560" y="2067639"/>
            <a:ext cx="2390503" cy="2344188"/>
            <a:chOff x="3167743" y="1299754"/>
            <a:chExt cx="3154680" cy="3500845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6326878D-896B-4E8C-BD71-0ABFEA6B2F0A}"/>
                </a:ext>
              </a:extLst>
            </p:cNvPr>
            <p:cNvSpPr/>
            <p:nvPr/>
          </p:nvSpPr>
          <p:spPr>
            <a:xfrm>
              <a:off x="3167743" y="1299754"/>
              <a:ext cx="3154680" cy="1587137"/>
            </a:xfrm>
            <a:prstGeom prst="clou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0EDC85E-EFCD-4908-B72A-D0D838FF0217}"/>
                </a:ext>
              </a:extLst>
            </p:cNvPr>
            <p:cNvGrpSpPr/>
            <p:nvPr/>
          </p:nvGrpSpPr>
          <p:grpSpPr>
            <a:xfrm>
              <a:off x="4258491" y="3587931"/>
              <a:ext cx="1193074" cy="1212668"/>
              <a:chOff x="7458891" y="2501537"/>
              <a:chExt cx="2939143" cy="3082834"/>
            </a:xfrm>
          </p:grpSpPr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AB343D0C-0962-4FF8-BB78-9A818EC1102E}"/>
                  </a:ext>
                </a:extLst>
              </p:cNvPr>
              <p:cNvSpPr/>
              <p:nvPr/>
            </p:nvSpPr>
            <p:spPr>
              <a:xfrm>
                <a:off x="8673737" y="2886891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B638CA00-C339-4868-94A1-D3FDCDF8305C}"/>
                  </a:ext>
                </a:extLst>
              </p:cNvPr>
              <p:cNvSpPr/>
              <p:nvPr/>
            </p:nvSpPr>
            <p:spPr>
              <a:xfrm>
                <a:off x="8207828" y="3596640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640DCED8-6EA0-411D-B3B6-2CF2F1574444}"/>
                  </a:ext>
                </a:extLst>
              </p:cNvPr>
              <p:cNvSpPr/>
              <p:nvPr/>
            </p:nvSpPr>
            <p:spPr>
              <a:xfrm>
                <a:off x="8917577" y="4088674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B8BF997C-D714-4367-A415-FE1B5A5A80C6}"/>
                  </a:ext>
                </a:extLst>
              </p:cNvPr>
              <p:cNvSpPr/>
              <p:nvPr/>
            </p:nvSpPr>
            <p:spPr>
              <a:xfrm>
                <a:off x="9557657" y="3540034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63AE3A2E-5017-4FCD-8E8E-FA8E5FB7DA03}"/>
                  </a:ext>
                </a:extLst>
              </p:cNvPr>
              <p:cNvSpPr/>
              <p:nvPr/>
            </p:nvSpPr>
            <p:spPr>
              <a:xfrm>
                <a:off x="7850776" y="4619897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FE0329A7-BFC6-4BEB-B8C1-9CE9D82A117E}"/>
                  </a:ext>
                </a:extLst>
              </p:cNvPr>
              <p:cNvSpPr/>
              <p:nvPr/>
            </p:nvSpPr>
            <p:spPr>
              <a:xfrm>
                <a:off x="8739051" y="4876800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5D5A83-EA1E-4E7B-A608-52ADD60520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7238" y="3056708"/>
                <a:ext cx="475026" cy="7211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8C046BC-5612-4879-9DB7-A1D9D2E05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79" y="3046809"/>
                <a:ext cx="234724" cy="121168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E9D029B-0853-4EBD-B5B1-86EE14B08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9302" y="3777853"/>
                <a:ext cx="354672" cy="10118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98F7E19-C973-48FC-AFD5-0CAC96757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2264" y="3056708"/>
                <a:ext cx="883919" cy="6531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5BAF54-46EA-4AB6-AE35-FC8E844F6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05875" y="4259324"/>
                <a:ext cx="190228" cy="78729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70A1B17-FE4D-4CF6-8254-DF03C7B0721B}"/>
                  </a:ext>
                </a:extLst>
              </p:cNvPr>
              <p:cNvSpPr/>
              <p:nvPr/>
            </p:nvSpPr>
            <p:spPr>
              <a:xfrm>
                <a:off x="7458891" y="2501537"/>
                <a:ext cx="2939143" cy="3082834"/>
              </a:xfrm>
              <a:custGeom>
                <a:avLst/>
                <a:gdLst>
                  <a:gd name="connsiteX0" fmla="*/ 0 w 2939143"/>
                  <a:gd name="connsiteY0" fmla="*/ 0 h 3082834"/>
                  <a:gd name="connsiteX1" fmla="*/ 558437 w 2939143"/>
                  <a:gd name="connsiteY1" fmla="*/ 0 h 3082834"/>
                  <a:gd name="connsiteX2" fmla="*/ 1058091 w 2939143"/>
                  <a:gd name="connsiteY2" fmla="*/ 0 h 3082834"/>
                  <a:gd name="connsiteX3" fmla="*/ 1704703 w 2939143"/>
                  <a:gd name="connsiteY3" fmla="*/ 0 h 3082834"/>
                  <a:gd name="connsiteX4" fmla="*/ 2263140 w 2939143"/>
                  <a:gd name="connsiteY4" fmla="*/ 0 h 3082834"/>
                  <a:gd name="connsiteX5" fmla="*/ 2939143 w 2939143"/>
                  <a:gd name="connsiteY5" fmla="*/ 0 h 3082834"/>
                  <a:gd name="connsiteX6" fmla="*/ 2939143 w 2939143"/>
                  <a:gd name="connsiteY6" fmla="*/ 575462 h 3082834"/>
                  <a:gd name="connsiteX7" fmla="*/ 2939143 w 2939143"/>
                  <a:gd name="connsiteY7" fmla="*/ 1089268 h 3082834"/>
                  <a:gd name="connsiteX8" fmla="*/ 2939143 w 2939143"/>
                  <a:gd name="connsiteY8" fmla="*/ 1603074 h 3082834"/>
                  <a:gd name="connsiteX9" fmla="*/ 2939143 w 2939143"/>
                  <a:gd name="connsiteY9" fmla="*/ 2055223 h 3082834"/>
                  <a:gd name="connsiteX10" fmla="*/ 2939143 w 2939143"/>
                  <a:gd name="connsiteY10" fmla="*/ 2507372 h 3082834"/>
                  <a:gd name="connsiteX11" fmla="*/ 2939143 w 2939143"/>
                  <a:gd name="connsiteY11" fmla="*/ 3082834 h 3082834"/>
                  <a:gd name="connsiteX12" fmla="*/ 2321923 w 2939143"/>
                  <a:gd name="connsiteY12" fmla="*/ 3082834 h 3082834"/>
                  <a:gd name="connsiteX13" fmla="*/ 1675312 w 2939143"/>
                  <a:gd name="connsiteY13" fmla="*/ 3082834 h 3082834"/>
                  <a:gd name="connsiteX14" fmla="*/ 1028700 w 2939143"/>
                  <a:gd name="connsiteY14" fmla="*/ 3082834 h 3082834"/>
                  <a:gd name="connsiteX15" fmla="*/ 0 w 2939143"/>
                  <a:gd name="connsiteY15" fmla="*/ 3082834 h 3082834"/>
                  <a:gd name="connsiteX16" fmla="*/ 0 w 2939143"/>
                  <a:gd name="connsiteY16" fmla="*/ 2569028 h 3082834"/>
                  <a:gd name="connsiteX17" fmla="*/ 0 w 2939143"/>
                  <a:gd name="connsiteY17" fmla="*/ 2086051 h 3082834"/>
                  <a:gd name="connsiteX18" fmla="*/ 0 w 2939143"/>
                  <a:gd name="connsiteY18" fmla="*/ 1664730 h 3082834"/>
                  <a:gd name="connsiteX19" fmla="*/ 0 w 2939143"/>
                  <a:gd name="connsiteY19" fmla="*/ 1212581 h 3082834"/>
                  <a:gd name="connsiteX20" fmla="*/ 0 w 2939143"/>
                  <a:gd name="connsiteY20" fmla="*/ 760432 h 3082834"/>
                  <a:gd name="connsiteX21" fmla="*/ 0 w 2939143"/>
                  <a:gd name="connsiteY21" fmla="*/ 0 h 308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39143" h="3082834" extrusionOk="0">
                    <a:moveTo>
                      <a:pt x="0" y="0"/>
                    </a:moveTo>
                    <a:cubicBezTo>
                      <a:pt x="248784" y="-28351"/>
                      <a:pt x="432677" y="46445"/>
                      <a:pt x="558437" y="0"/>
                    </a:cubicBezTo>
                    <a:cubicBezTo>
                      <a:pt x="684197" y="-46445"/>
                      <a:pt x="916895" y="57399"/>
                      <a:pt x="1058091" y="0"/>
                    </a:cubicBezTo>
                    <a:cubicBezTo>
                      <a:pt x="1199287" y="-57399"/>
                      <a:pt x="1558303" y="14641"/>
                      <a:pt x="1704703" y="0"/>
                    </a:cubicBezTo>
                    <a:cubicBezTo>
                      <a:pt x="1851103" y="-14641"/>
                      <a:pt x="2084358" y="34835"/>
                      <a:pt x="2263140" y="0"/>
                    </a:cubicBezTo>
                    <a:cubicBezTo>
                      <a:pt x="2441922" y="-34835"/>
                      <a:pt x="2668293" y="14832"/>
                      <a:pt x="2939143" y="0"/>
                    </a:cubicBezTo>
                    <a:cubicBezTo>
                      <a:pt x="2989331" y="245571"/>
                      <a:pt x="2938678" y="362804"/>
                      <a:pt x="2939143" y="575462"/>
                    </a:cubicBezTo>
                    <a:cubicBezTo>
                      <a:pt x="2939608" y="788120"/>
                      <a:pt x="2922992" y="970710"/>
                      <a:pt x="2939143" y="1089268"/>
                    </a:cubicBezTo>
                    <a:cubicBezTo>
                      <a:pt x="2955294" y="1207826"/>
                      <a:pt x="2901376" y="1446755"/>
                      <a:pt x="2939143" y="1603074"/>
                    </a:cubicBezTo>
                    <a:cubicBezTo>
                      <a:pt x="2976910" y="1759393"/>
                      <a:pt x="2930641" y="1938310"/>
                      <a:pt x="2939143" y="2055223"/>
                    </a:cubicBezTo>
                    <a:cubicBezTo>
                      <a:pt x="2947645" y="2172136"/>
                      <a:pt x="2922348" y="2379074"/>
                      <a:pt x="2939143" y="2507372"/>
                    </a:cubicBezTo>
                    <a:cubicBezTo>
                      <a:pt x="2955938" y="2635670"/>
                      <a:pt x="2912545" y="2870197"/>
                      <a:pt x="2939143" y="3082834"/>
                    </a:cubicBezTo>
                    <a:cubicBezTo>
                      <a:pt x="2749810" y="3139153"/>
                      <a:pt x="2619502" y="3052730"/>
                      <a:pt x="2321923" y="3082834"/>
                    </a:cubicBezTo>
                    <a:cubicBezTo>
                      <a:pt x="2024344" y="3112938"/>
                      <a:pt x="1927216" y="3005381"/>
                      <a:pt x="1675312" y="3082834"/>
                    </a:cubicBezTo>
                    <a:cubicBezTo>
                      <a:pt x="1423408" y="3160287"/>
                      <a:pt x="1230199" y="3076897"/>
                      <a:pt x="1028700" y="3082834"/>
                    </a:cubicBezTo>
                    <a:cubicBezTo>
                      <a:pt x="827201" y="3088771"/>
                      <a:pt x="402966" y="2970935"/>
                      <a:pt x="0" y="3082834"/>
                    </a:cubicBezTo>
                    <a:cubicBezTo>
                      <a:pt x="-46826" y="2956254"/>
                      <a:pt x="315" y="2758373"/>
                      <a:pt x="0" y="2569028"/>
                    </a:cubicBezTo>
                    <a:cubicBezTo>
                      <a:pt x="-315" y="2379683"/>
                      <a:pt x="44477" y="2268364"/>
                      <a:pt x="0" y="2086051"/>
                    </a:cubicBezTo>
                    <a:cubicBezTo>
                      <a:pt x="-44477" y="1903738"/>
                      <a:pt x="48753" y="1826893"/>
                      <a:pt x="0" y="1664730"/>
                    </a:cubicBezTo>
                    <a:cubicBezTo>
                      <a:pt x="-48753" y="1502567"/>
                      <a:pt x="29331" y="1388574"/>
                      <a:pt x="0" y="1212581"/>
                    </a:cubicBezTo>
                    <a:cubicBezTo>
                      <a:pt x="-29331" y="1036588"/>
                      <a:pt x="45915" y="937794"/>
                      <a:pt x="0" y="760432"/>
                    </a:cubicBezTo>
                    <a:cubicBezTo>
                      <a:pt x="-45915" y="583070"/>
                      <a:pt x="57873" y="263254"/>
                      <a:pt x="0" y="0"/>
                    </a:cubicBezTo>
                    <a:close/>
                  </a:path>
                </a:pathLst>
              </a:custGeom>
              <a:noFill/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D53F9CE-A01C-47DF-B6CE-9EB78D0AA25F}"/>
                </a:ext>
              </a:extLst>
            </p:cNvPr>
            <p:cNvCxnSpPr/>
            <p:nvPr/>
          </p:nvCxnSpPr>
          <p:spPr>
            <a:xfrm>
              <a:off x="3728906" y="2734811"/>
              <a:ext cx="529585" cy="1138302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B3EF55-0716-4B17-9941-6901305D4A22}"/>
                </a:ext>
              </a:extLst>
            </p:cNvPr>
            <p:cNvCxnSpPr>
              <a:cxnSpLocks/>
            </p:cNvCxnSpPr>
            <p:nvPr/>
          </p:nvCxnSpPr>
          <p:spPr>
            <a:xfrm>
              <a:off x="4201931" y="2760932"/>
              <a:ext cx="215636" cy="822219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24FDD7-6D5B-4A4D-9C64-3E4CC02C1D5B}"/>
                </a:ext>
              </a:extLst>
            </p:cNvPr>
            <p:cNvCxnSpPr>
              <a:cxnSpLocks/>
            </p:cNvCxnSpPr>
            <p:nvPr/>
          </p:nvCxnSpPr>
          <p:spPr>
            <a:xfrm>
              <a:off x="4611112" y="2850495"/>
              <a:ext cx="56560" cy="732656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524612-009D-4FC3-A075-1F8ACD280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5546" y="2855221"/>
              <a:ext cx="7512" cy="72793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00986F-009D-4A0B-A2DA-03AE4D8973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371" y="2701070"/>
              <a:ext cx="243433" cy="882081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DCBAAF-CB92-4A21-A884-976F1EFE8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1565" y="2409454"/>
              <a:ext cx="550005" cy="1294285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B8F232-B75E-4BC8-8816-E67DC3FD7BBA}"/>
                    </a:ext>
                  </a:extLst>
                </p:cNvPr>
                <p:cNvSpPr txBox="1"/>
                <p:nvPr/>
              </p:nvSpPr>
              <p:spPr>
                <a:xfrm>
                  <a:off x="5533882" y="4018702"/>
                  <a:ext cx="2833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0B8F232-B75E-4BC8-8816-E67DC3FD7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882" y="4018702"/>
                  <a:ext cx="283347" cy="246221"/>
                </a:xfrm>
                <a:prstGeom prst="rect">
                  <a:avLst/>
                </a:prstGeom>
                <a:blipFill>
                  <a:blip r:embed="rId2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592051A-3991-4A34-BFFF-EF3BAFCD069A}"/>
                    </a:ext>
                  </a:extLst>
                </p:cNvPr>
                <p:cNvSpPr txBox="1"/>
                <p:nvPr/>
              </p:nvSpPr>
              <p:spPr>
                <a:xfrm>
                  <a:off x="4611112" y="1941553"/>
                  <a:ext cx="2961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592051A-3991-4A34-BFFF-EF3BAFCD0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112" y="1941553"/>
                  <a:ext cx="29610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D18E51-1CCB-4098-86B5-410767BDC3BF}"/>
                    </a:ext>
                  </a:extLst>
                </p:cNvPr>
                <p:cNvSpPr txBox="1"/>
                <p:nvPr/>
              </p:nvSpPr>
              <p:spPr>
                <a:xfrm>
                  <a:off x="4931366" y="2934630"/>
                  <a:ext cx="33528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D18E51-1CCB-4098-86B5-410767BDC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1366" y="2934630"/>
                  <a:ext cx="335285" cy="246221"/>
                </a:xfrm>
                <a:prstGeom prst="rect">
                  <a:avLst/>
                </a:prstGeom>
                <a:blipFill>
                  <a:blip r:embed="rId4"/>
                  <a:stretch>
                    <a:fillRect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3C92DFA-CCF2-42F7-AD20-F44DDCFD3959}"/>
                    </a:ext>
                  </a:extLst>
                </p:cNvPr>
                <p:cNvSpPr txBox="1"/>
                <p:nvPr/>
              </p:nvSpPr>
              <p:spPr>
                <a:xfrm>
                  <a:off x="4268547" y="3032157"/>
                  <a:ext cx="3529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3C92DFA-CCF2-42F7-AD20-F44DDCFD3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547" y="3032157"/>
                  <a:ext cx="352917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CDAF376-1F7D-40C7-B13B-BB6029734A72}"/>
                    </a:ext>
                  </a:extLst>
                </p:cNvPr>
                <p:cNvSpPr txBox="1"/>
                <p:nvPr/>
              </p:nvSpPr>
              <p:spPr>
                <a:xfrm>
                  <a:off x="3708752" y="3544223"/>
                  <a:ext cx="34996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CDAF376-1F7D-40C7-B13B-BB6029734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752" y="3544223"/>
                  <a:ext cx="349968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32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88587BE-8C55-41AB-9E8F-AE59154F00C1}"/>
                    </a:ext>
                  </a:extLst>
                </p:cNvPr>
                <p:cNvSpPr txBox="1"/>
                <p:nvPr/>
              </p:nvSpPr>
              <p:spPr>
                <a:xfrm>
                  <a:off x="5669913" y="2957444"/>
                  <a:ext cx="36093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88587BE-8C55-41AB-9E8F-AE59154F0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913" y="2957444"/>
                  <a:ext cx="360932" cy="246221"/>
                </a:xfrm>
                <a:prstGeom prst="rect">
                  <a:avLst/>
                </a:prstGeom>
                <a:blipFill>
                  <a:blip r:embed="rId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D3B021-A597-49D8-ABDC-E4A25DF966D5}"/>
                </a:ext>
              </a:extLst>
            </p:cNvPr>
            <p:cNvSpPr txBox="1"/>
            <p:nvPr/>
          </p:nvSpPr>
          <p:spPr>
            <a:xfrm>
              <a:off x="4701408" y="2934630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...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07082D-80A8-49D2-80F3-40B726ED21DD}"/>
                </a:ext>
              </a:extLst>
            </p:cNvPr>
            <p:cNvSpPr txBox="1"/>
            <p:nvPr/>
          </p:nvSpPr>
          <p:spPr>
            <a:xfrm>
              <a:off x="5368777" y="2832522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...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7C09C5-8448-9D4B-B5D9-B47671227789}"/>
              </a:ext>
            </a:extLst>
          </p:cNvPr>
          <p:cNvGrpSpPr/>
          <p:nvPr/>
        </p:nvGrpSpPr>
        <p:grpSpPr>
          <a:xfrm>
            <a:off x="7490019" y="2002510"/>
            <a:ext cx="2624641" cy="3097247"/>
            <a:chOff x="3994211" y="1757759"/>
            <a:chExt cx="2624641" cy="3097247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249134C2-424D-ED4D-8D47-3A80310FAADB}"/>
                </a:ext>
              </a:extLst>
            </p:cNvPr>
            <p:cNvSpPr/>
            <p:nvPr/>
          </p:nvSpPr>
          <p:spPr>
            <a:xfrm>
              <a:off x="3994211" y="1757759"/>
              <a:ext cx="2624641" cy="1869950"/>
            </a:xfrm>
            <a:prstGeom prst="clou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CCAAC70-FFD7-0549-9DD4-A973D68D6149}"/>
                </a:ext>
              </a:extLst>
            </p:cNvPr>
            <p:cNvGrpSpPr/>
            <p:nvPr/>
          </p:nvGrpSpPr>
          <p:grpSpPr>
            <a:xfrm>
              <a:off x="4871682" y="3967406"/>
              <a:ext cx="904069" cy="887600"/>
              <a:chOff x="7458891" y="2501537"/>
              <a:chExt cx="2939143" cy="3082834"/>
            </a:xfrm>
          </p:grpSpPr>
          <p:sp>
            <p:nvSpPr>
              <p:cNvPr id="61" name="Flowchart: Connector 4">
                <a:extLst>
                  <a:ext uri="{FF2B5EF4-FFF2-40B4-BE49-F238E27FC236}">
                    <a16:creationId xmlns:a16="http://schemas.microsoft.com/office/drawing/2014/main" id="{146D1CB0-5C8E-5545-BC8A-A9F9CA9FA1FF}"/>
                  </a:ext>
                </a:extLst>
              </p:cNvPr>
              <p:cNvSpPr/>
              <p:nvPr/>
            </p:nvSpPr>
            <p:spPr>
              <a:xfrm>
                <a:off x="8673737" y="2886891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Connector 5">
                <a:extLst>
                  <a:ext uri="{FF2B5EF4-FFF2-40B4-BE49-F238E27FC236}">
                    <a16:creationId xmlns:a16="http://schemas.microsoft.com/office/drawing/2014/main" id="{9A80A71E-93AB-3844-9717-D04BAD004232}"/>
                  </a:ext>
                </a:extLst>
              </p:cNvPr>
              <p:cNvSpPr/>
              <p:nvPr/>
            </p:nvSpPr>
            <p:spPr>
              <a:xfrm>
                <a:off x="8207828" y="3596640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Connector 6">
                <a:extLst>
                  <a:ext uri="{FF2B5EF4-FFF2-40B4-BE49-F238E27FC236}">
                    <a16:creationId xmlns:a16="http://schemas.microsoft.com/office/drawing/2014/main" id="{7D51B7F9-E6DC-0743-8424-0293ACE9D750}"/>
                  </a:ext>
                </a:extLst>
              </p:cNvPr>
              <p:cNvSpPr/>
              <p:nvPr/>
            </p:nvSpPr>
            <p:spPr>
              <a:xfrm>
                <a:off x="8917577" y="4088674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lowchart: Connector 7">
                <a:extLst>
                  <a:ext uri="{FF2B5EF4-FFF2-40B4-BE49-F238E27FC236}">
                    <a16:creationId xmlns:a16="http://schemas.microsoft.com/office/drawing/2014/main" id="{5695B5E7-C474-4E4A-907B-3272542D6E31}"/>
                  </a:ext>
                </a:extLst>
              </p:cNvPr>
              <p:cNvSpPr/>
              <p:nvPr/>
            </p:nvSpPr>
            <p:spPr>
              <a:xfrm>
                <a:off x="9557657" y="3540034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lowchart: Connector 8">
                <a:extLst>
                  <a:ext uri="{FF2B5EF4-FFF2-40B4-BE49-F238E27FC236}">
                    <a16:creationId xmlns:a16="http://schemas.microsoft.com/office/drawing/2014/main" id="{F3D43FFD-F245-B149-A47C-AFC50F3CC86F}"/>
                  </a:ext>
                </a:extLst>
              </p:cNvPr>
              <p:cNvSpPr/>
              <p:nvPr/>
            </p:nvSpPr>
            <p:spPr>
              <a:xfrm>
                <a:off x="7850776" y="4619897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Connector 9">
                <a:extLst>
                  <a:ext uri="{FF2B5EF4-FFF2-40B4-BE49-F238E27FC236}">
                    <a16:creationId xmlns:a16="http://schemas.microsoft.com/office/drawing/2014/main" id="{A4E139AF-F7C1-8F41-98D3-38322552B0BD}"/>
                  </a:ext>
                </a:extLst>
              </p:cNvPr>
              <p:cNvSpPr/>
              <p:nvPr/>
            </p:nvSpPr>
            <p:spPr>
              <a:xfrm>
                <a:off x="8739051" y="4876800"/>
                <a:ext cx="357052" cy="339634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CE59AED-2119-BB48-951E-82251A47E8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7238" y="3056708"/>
                <a:ext cx="475026" cy="721145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32151D-8C6B-D64A-9A3A-9A06AE08E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79" y="3046809"/>
                <a:ext cx="234724" cy="121168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81DEFAB-25D0-9E48-BA25-A43508570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9302" y="3777853"/>
                <a:ext cx="354672" cy="10118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2FAEF0D-8B66-2F4D-9389-9190B8642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2264" y="3056708"/>
                <a:ext cx="883919" cy="65314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6B1AB99-3CC8-9D46-8026-02091B5082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05875" y="4259324"/>
                <a:ext cx="190228" cy="787293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1AC369A-3A28-464C-B80E-8C8E4194283B}"/>
                  </a:ext>
                </a:extLst>
              </p:cNvPr>
              <p:cNvSpPr/>
              <p:nvPr/>
            </p:nvSpPr>
            <p:spPr>
              <a:xfrm>
                <a:off x="7458891" y="2501537"/>
                <a:ext cx="2939143" cy="3082834"/>
              </a:xfrm>
              <a:custGeom>
                <a:avLst/>
                <a:gdLst>
                  <a:gd name="connsiteX0" fmla="*/ 0 w 2939143"/>
                  <a:gd name="connsiteY0" fmla="*/ 0 h 3082834"/>
                  <a:gd name="connsiteX1" fmla="*/ 558437 w 2939143"/>
                  <a:gd name="connsiteY1" fmla="*/ 0 h 3082834"/>
                  <a:gd name="connsiteX2" fmla="*/ 1058091 w 2939143"/>
                  <a:gd name="connsiteY2" fmla="*/ 0 h 3082834"/>
                  <a:gd name="connsiteX3" fmla="*/ 1704703 w 2939143"/>
                  <a:gd name="connsiteY3" fmla="*/ 0 h 3082834"/>
                  <a:gd name="connsiteX4" fmla="*/ 2263140 w 2939143"/>
                  <a:gd name="connsiteY4" fmla="*/ 0 h 3082834"/>
                  <a:gd name="connsiteX5" fmla="*/ 2939143 w 2939143"/>
                  <a:gd name="connsiteY5" fmla="*/ 0 h 3082834"/>
                  <a:gd name="connsiteX6" fmla="*/ 2939143 w 2939143"/>
                  <a:gd name="connsiteY6" fmla="*/ 575462 h 3082834"/>
                  <a:gd name="connsiteX7" fmla="*/ 2939143 w 2939143"/>
                  <a:gd name="connsiteY7" fmla="*/ 1089268 h 3082834"/>
                  <a:gd name="connsiteX8" fmla="*/ 2939143 w 2939143"/>
                  <a:gd name="connsiteY8" fmla="*/ 1603074 h 3082834"/>
                  <a:gd name="connsiteX9" fmla="*/ 2939143 w 2939143"/>
                  <a:gd name="connsiteY9" fmla="*/ 2055223 h 3082834"/>
                  <a:gd name="connsiteX10" fmla="*/ 2939143 w 2939143"/>
                  <a:gd name="connsiteY10" fmla="*/ 2507372 h 3082834"/>
                  <a:gd name="connsiteX11" fmla="*/ 2939143 w 2939143"/>
                  <a:gd name="connsiteY11" fmla="*/ 3082834 h 3082834"/>
                  <a:gd name="connsiteX12" fmla="*/ 2321923 w 2939143"/>
                  <a:gd name="connsiteY12" fmla="*/ 3082834 h 3082834"/>
                  <a:gd name="connsiteX13" fmla="*/ 1675312 w 2939143"/>
                  <a:gd name="connsiteY13" fmla="*/ 3082834 h 3082834"/>
                  <a:gd name="connsiteX14" fmla="*/ 1028700 w 2939143"/>
                  <a:gd name="connsiteY14" fmla="*/ 3082834 h 3082834"/>
                  <a:gd name="connsiteX15" fmla="*/ 0 w 2939143"/>
                  <a:gd name="connsiteY15" fmla="*/ 3082834 h 3082834"/>
                  <a:gd name="connsiteX16" fmla="*/ 0 w 2939143"/>
                  <a:gd name="connsiteY16" fmla="*/ 2569028 h 3082834"/>
                  <a:gd name="connsiteX17" fmla="*/ 0 w 2939143"/>
                  <a:gd name="connsiteY17" fmla="*/ 2086051 h 3082834"/>
                  <a:gd name="connsiteX18" fmla="*/ 0 w 2939143"/>
                  <a:gd name="connsiteY18" fmla="*/ 1664730 h 3082834"/>
                  <a:gd name="connsiteX19" fmla="*/ 0 w 2939143"/>
                  <a:gd name="connsiteY19" fmla="*/ 1212581 h 3082834"/>
                  <a:gd name="connsiteX20" fmla="*/ 0 w 2939143"/>
                  <a:gd name="connsiteY20" fmla="*/ 760432 h 3082834"/>
                  <a:gd name="connsiteX21" fmla="*/ 0 w 2939143"/>
                  <a:gd name="connsiteY21" fmla="*/ 0 h 308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39143" h="3082834" extrusionOk="0">
                    <a:moveTo>
                      <a:pt x="0" y="0"/>
                    </a:moveTo>
                    <a:cubicBezTo>
                      <a:pt x="248784" y="-28351"/>
                      <a:pt x="432677" y="46445"/>
                      <a:pt x="558437" y="0"/>
                    </a:cubicBezTo>
                    <a:cubicBezTo>
                      <a:pt x="684197" y="-46445"/>
                      <a:pt x="916895" y="57399"/>
                      <a:pt x="1058091" y="0"/>
                    </a:cubicBezTo>
                    <a:cubicBezTo>
                      <a:pt x="1199287" y="-57399"/>
                      <a:pt x="1558303" y="14641"/>
                      <a:pt x="1704703" y="0"/>
                    </a:cubicBezTo>
                    <a:cubicBezTo>
                      <a:pt x="1851103" y="-14641"/>
                      <a:pt x="2084358" y="34835"/>
                      <a:pt x="2263140" y="0"/>
                    </a:cubicBezTo>
                    <a:cubicBezTo>
                      <a:pt x="2441922" y="-34835"/>
                      <a:pt x="2668293" y="14832"/>
                      <a:pt x="2939143" y="0"/>
                    </a:cubicBezTo>
                    <a:cubicBezTo>
                      <a:pt x="2989331" y="245571"/>
                      <a:pt x="2938678" y="362804"/>
                      <a:pt x="2939143" y="575462"/>
                    </a:cubicBezTo>
                    <a:cubicBezTo>
                      <a:pt x="2939608" y="788120"/>
                      <a:pt x="2922992" y="970710"/>
                      <a:pt x="2939143" y="1089268"/>
                    </a:cubicBezTo>
                    <a:cubicBezTo>
                      <a:pt x="2955294" y="1207826"/>
                      <a:pt x="2901376" y="1446755"/>
                      <a:pt x="2939143" y="1603074"/>
                    </a:cubicBezTo>
                    <a:cubicBezTo>
                      <a:pt x="2976910" y="1759393"/>
                      <a:pt x="2930641" y="1938310"/>
                      <a:pt x="2939143" y="2055223"/>
                    </a:cubicBezTo>
                    <a:cubicBezTo>
                      <a:pt x="2947645" y="2172136"/>
                      <a:pt x="2922348" y="2379074"/>
                      <a:pt x="2939143" y="2507372"/>
                    </a:cubicBezTo>
                    <a:cubicBezTo>
                      <a:pt x="2955938" y="2635670"/>
                      <a:pt x="2912545" y="2870197"/>
                      <a:pt x="2939143" y="3082834"/>
                    </a:cubicBezTo>
                    <a:cubicBezTo>
                      <a:pt x="2749810" y="3139153"/>
                      <a:pt x="2619502" y="3052730"/>
                      <a:pt x="2321923" y="3082834"/>
                    </a:cubicBezTo>
                    <a:cubicBezTo>
                      <a:pt x="2024344" y="3112938"/>
                      <a:pt x="1927216" y="3005381"/>
                      <a:pt x="1675312" y="3082834"/>
                    </a:cubicBezTo>
                    <a:cubicBezTo>
                      <a:pt x="1423408" y="3160287"/>
                      <a:pt x="1230199" y="3076897"/>
                      <a:pt x="1028700" y="3082834"/>
                    </a:cubicBezTo>
                    <a:cubicBezTo>
                      <a:pt x="827201" y="3088771"/>
                      <a:pt x="402966" y="2970935"/>
                      <a:pt x="0" y="3082834"/>
                    </a:cubicBezTo>
                    <a:cubicBezTo>
                      <a:pt x="-46826" y="2956254"/>
                      <a:pt x="315" y="2758373"/>
                      <a:pt x="0" y="2569028"/>
                    </a:cubicBezTo>
                    <a:cubicBezTo>
                      <a:pt x="-315" y="2379683"/>
                      <a:pt x="44477" y="2268364"/>
                      <a:pt x="0" y="2086051"/>
                    </a:cubicBezTo>
                    <a:cubicBezTo>
                      <a:pt x="-44477" y="1903738"/>
                      <a:pt x="48753" y="1826893"/>
                      <a:pt x="0" y="1664730"/>
                    </a:cubicBezTo>
                    <a:cubicBezTo>
                      <a:pt x="-48753" y="1502567"/>
                      <a:pt x="29331" y="1388574"/>
                      <a:pt x="0" y="1212581"/>
                    </a:cubicBezTo>
                    <a:cubicBezTo>
                      <a:pt x="-29331" y="1036588"/>
                      <a:pt x="45915" y="937794"/>
                      <a:pt x="0" y="760432"/>
                    </a:cubicBezTo>
                    <a:cubicBezTo>
                      <a:pt x="-45915" y="583070"/>
                      <a:pt x="57873" y="263254"/>
                      <a:pt x="0" y="0"/>
                    </a:cubicBezTo>
                    <a:close/>
                  </a:path>
                </a:pathLst>
              </a:custGeom>
              <a:noFill/>
              <a:ln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2DE639-F89C-2541-8CB9-973E2C1ADB01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>
              <a:off x="5316963" y="3141806"/>
              <a:ext cx="6754" cy="843583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59C342F-0E95-084A-9976-6FE248A1B7C5}"/>
                    </a:ext>
                  </a:extLst>
                </p:cNvPr>
                <p:cNvSpPr txBox="1"/>
                <p:nvPr/>
              </p:nvSpPr>
              <p:spPr>
                <a:xfrm>
                  <a:off x="4244958" y="2622184"/>
                  <a:ext cx="224379" cy="164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592051A-3991-4A34-BFFF-EF3BAFCD0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958" y="2622184"/>
                  <a:ext cx="224379" cy="164871"/>
                </a:xfrm>
                <a:prstGeom prst="rect">
                  <a:avLst/>
                </a:prstGeom>
                <a:blipFill>
                  <a:blip r:embed="rId8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1825BBC-7CB9-874B-9027-8712B56AE736}"/>
                    </a:ext>
                  </a:extLst>
                </p:cNvPr>
                <p:cNvSpPr txBox="1"/>
                <p:nvPr/>
              </p:nvSpPr>
              <p:spPr>
                <a:xfrm>
                  <a:off x="5231859" y="3607678"/>
                  <a:ext cx="299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AD18E51-1CCB-4098-86B5-410767BDC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859" y="3607678"/>
                  <a:ext cx="299056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lowchart: Connector 30">
              <a:extLst>
                <a:ext uri="{FF2B5EF4-FFF2-40B4-BE49-F238E27FC236}">
                  <a16:creationId xmlns:a16="http://schemas.microsoft.com/office/drawing/2014/main" id="{04908E37-37DF-A446-9665-1E77FEB51885}"/>
                </a:ext>
              </a:extLst>
            </p:cNvPr>
            <p:cNvSpPr/>
            <p:nvPr/>
          </p:nvSpPr>
          <p:spPr>
            <a:xfrm>
              <a:off x="5112172" y="2379417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32">
              <a:extLst>
                <a:ext uri="{FF2B5EF4-FFF2-40B4-BE49-F238E27FC236}">
                  <a16:creationId xmlns:a16="http://schemas.microsoft.com/office/drawing/2014/main" id="{BF62C3DD-A6BC-4745-93C2-108E78482B34}"/>
                </a:ext>
              </a:extLst>
            </p:cNvPr>
            <p:cNvSpPr/>
            <p:nvPr/>
          </p:nvSpPr>
          <p:spPr>
            <a:xfrm>
              <a:off x="4968860" y="2588788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2">
              <a:extLst>
                <a:ext uri="{FF2B5EF4-FFF2-40B4-BE49-F238E27FC236}">
                  <a16:creationId xmlns:a16="http://schemas.microsoft.com/office/drawing/2014/main" id="{1C1DEB5D-CE2C-3D4A-8ADC-34F9B0B69B78}"/>
                </a:ext>
              </a:extLst>
            </p:cNvPr>
            <p:cNvSpPr/>
            <p:nvPr/>
          </p:nvSpPr>
          <p:spPr>
            <a:xfrm>
              <a:off x="5187176" y="2733934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3">
              <a:extLst>
                <a:ext uri="{FF2B5EF4-FFF2-40B4-BE49-F238E27FC236}">
                  <a16:creationId xmlns:a16="http://schemas.microsoft.com/office/drawing/2014/main" id="{027A8E91-1BE3-5946-AAE3-FD4562C2DB18}"/>
                </a:ext>
              </a:extLst>
            </p:cNvPr>
            <p:cNvSpPr/>
            <p:nvPr/>
          </p:nvSpPr>
          <p:spPr>
            <a:xfrm>
              <a:off x="5384062" y="2572089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44">
              <a:extLst>
                <a:ext uri="{FF2B5EF4-FFF2-40B4-BE49-F238E27FC236}">
                  <a16:creationId xmlns:a16="http://schemas.microsoft.com/office/drawing/2014/main" id="{4C3DD400-00E5-2C4F-8863-C24254A90D56}"/>
                </a:ext>
              </a:extLst>
            </p:cNvPr>
            <p:cNvSpPr/>
            <p:nvPr/>
          </p:nvSpPr>
          <p:spPr>
            <a:xfrm>
              <a:off x="5547660" y="2890510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45">
              <a:extLst>
                <a:ext uri="{FF2B5EF4-FFF2-40B4-BE49-F238E27FC236}">
                  <a16:creationId xmlns:a16="http://schemas.microsoft.com/office/drawing/2014/main" id="{E2A6460D-4087-0C47-B7DB-8868E66C1DEB}"/>
                </a:ext>
              </a:extLst>
            </p:cNvPr>
            <p:cNvSpPr/>
            <p:nvPr/>
          </p:nvSpPr>
          <p:spPr>
            <a:xfrm>
              <a:off x="5309408" y="2878438"/>
              <a:ext cx="109828" cy="10019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CB1B02-0451-FF49-9D74-502F05DDB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0970" y="2429511"/>
              <a:ext cx="146116" cy="21273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568179-A7E7-844E-A5A4-E1CB6AB9E4AC}"/>
                </a:ext>
              </a:extLst>
            </p:cNvPr>
            <p:cNvCxnSpPr>
              <a:cxnSpLocks/>
            </p:cNvCxnSpPr>
            <p:nvPr/>
          </p:nvCxnSpPr>
          <p:spPr>
            <a:xfrm>
              <a:off x="5169890" y="2426591"/>
              <a:ext cx="72200" cy="3574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53B5470-7FE1-164F-BECA-E70957746FFA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>
              <a:off x="5438976" y="2572089"/>
              <a:ext cx="169643" cy="35002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4B2E78-F2E9-134E-A543-DD47D697B713}"/>
                </a:ext>
              </a:extLst>
            </p:cNvPr>
            <p:cNvCxnSpPr>
              <a:cxnSpLocks/>
            </p:cNvCxnSpPr>
            <p:nvPr/>
          </p:nvCxnSpPr>
          <p:spPr>
            <a:xfrm>
              <a:off x="5167086" y="2429511"/>
              <a:ext cx="271890" cy="1926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0983D9B-F9D6-3543-8EDB-3F5B3E16AA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4062" y="2666423"/>
              <a:ext cx="58513" cy="23224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25CD7F-5BEA-5C4C-ACD1-6C9C76B7AF6B}"/>
                </a:ext>
              </a:extLst>
            </p:cNvPr>
            <p:cNvSpPr/>
            <p:nvPr/>
          </p:nvSpPr>
          <p:spPr>
            <a:xfrm>
              <a:off x="4871682" y="2232392"/>
              <a:ext cx="904069" cy="909414"/>
            </a:xfrm>
            <a:custGeom>
              <a:avLst/>
              <a:gdLst>
                <a:gd name="connsiteX0" fmla="*/ 0 w 904069"/>
                <a:gd name="connsiteY0" fmla="*/ 0 h 909414"/>
                <a:gd name="connsiteX1" fmla="*/ 442994 w 904069"/>
                <a:gd name="connsiteY1" fmla="*/ 0 h 909414"/>
                <a:gd name="connsiteX2" fmla="*/ 904069 w 904069"/>
                <a:gd name="connsiteY2" fmla="*/ 0 h 909414"/>
                <a:gd name="connsiteX3" fmla="*/ 904069 w 904069"/>
                <a:gd name="connsiteY3" fmla="*/ 472895 h 909414"/>
                <a:gd name="connsiteX4" fmla="*/ 904069 w 904069"/>
                <a:gd name="connsiteY4" fmla="*/ 909414 h 909414"/>
                <a:gd name="connsiteX5" fmla="*/ 470116 w 904069"/>
                <a:gd name="connsiteY5" fmla="*/ 909414 h 909414"/>
                <a:gd name="connsiteX6" fmla="*/ 0 w 904069"/>
                <a:gd name="connsiteY6" fmla="*/ 909414 h 909414"/>
                <a:gd name="connsiteX7" fmla="*/ 0 w 904069"/>
                <a:gd name="connsiteY7" fmla="*/ 472895 h 909414"/>
                <a:gd name="connsiteX8" fmla="*/ 0 w 904069"/>
                <a:gd name="connsiteY8" fmla="*/ 0 h 90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4069" h="909414" extrusionOk="0">
                  <a:moveTo>
                    <a:pt x="0" y="0"/>
                  </a:moveTo>
                  <a:cubicBezTo>
                    <a:pt x="179554" y="-21983"/>
                    <a:pt x="253951" y="31907"/>
                    <a:pt x="442994" y="0"/>
                  </a:cubicBezTo>
                  <a:cubicBezTo>
                    <a:pt x="632037" y="-31907"/>
                    <a:pt x="731285" y="19982"/>
                    <a:pt x="904069" y="0"/>
                  </a:cubicBezTo>
                  <a:cubicBezTo>
                    <a:pt x="913600" y="179944"/>
                    <a:pt x="873541" y="365186"/>
                    <a:pt x="904069" y="472895"/>
                  </a:cubicBezTo>
                  <a:cubicBezTo>
                    <a:pt x="934597" y="580604"/>
                    <a:pt x="876244" y="714937"/>
                    <a:pt x="904069" y="909414"/>
                  </a:cubicBezTo>
                  <a:cubicBezTo>
                    <a:pt x="761070" y="957135"/>
                    <a:pt x="644722" y="888029"/>
                    <a:pt x="470116" y="909414"/>
                  </a:cubicBezTo>
                  <a:cubicBezTo>
                    <a:pt x="295510" y="930799"/>
                    <a:pt x="208168" y="863172"/>
                    <a:pt x="0" y="909414"/>
                  </a:cubicBezTo>
                  <a:cubicBezTo>
                    <a:pt x="-17950" y="735582"/>
                    <a:pt x="25918" y="605661"/>
                    <a:pt x="0" y="472895"/>
                  </a:cubicBezTo>
                  <a:cubicBezTo>
                    <a:pt x="-25918" y="340129"/>
                    <a:pt x="48925" y="118474"/>
                    <a:pt x="0" y="0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6BF8148-D53A-D240-B967-1177795EDC6A}"/>
                    </a:ext>
                  </a:extLst>
                </p:cNvPr>
                <p:cNvSpPr txBox="1"/>
                <p:nvPr/>
              </p:nvSpPr>
              <p:spPr>
                <a:xfrm>
                  <a:off x="5775751" y="2583987"/>
                  <a:ext cx="33502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716D528-1750-4C2D-B713-24579AA48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5751" y="2583987"/>
                  <a:ext cx="335028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A3686EA-65D4-174E-8BB3-405022B87388}"/>
                    </a:ext>
                  </a:extLst>
                </p:cNvPr>
                <p:cNvSpPr txBox="1"/>
                <p:nvPr/>
              </p:nvSpPr>
              <p:spPr>
                <a:xfrm>
                  <a:off x="5732703" y="4257380"/>
                  <a:ext cx="47205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A4B5DE-3B13-4B38-ACAE-074DC69BD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2703" y="4257380"/>
                  <a:ext cx="472052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63E07F-37D3-744C-BBB1-A14EEA0C2E00}"/>
              </a:ext>
            </a:extLst>
          </p:cNvPr>
          <p:cNvGrpSpPr/>
          <p:nvPr/>
        </p:nvGrpSpPr>
        <p:grpSpPr>
          <a:xfrm>
            <a:off x="4173420" y="4996805"/>
            <a:ext cx="904069" cy="909414"/>
            <a:chOff x="7458891" y="2501537"/>
            <a:chExt cx="2939143" cy="3082834"/>
          </a:xfrm>
        </p:grpSpPr>
        <p:sp>
          <p:nvSpPr>
            <p:cNvPr id="74" name="Flowchart: Connector 20">
              <a:extLst>
                <a:ext uri="{FF2B5EF4-FFF2-40B4-BE49-F238E27FC236}">
                  <a16:creationId xmlns:a16="http://schemas.microsoft.com/office/drawing/2014/main" id="{C590B3E3-F478-B246-943B-2A95C70F4481}"/>
                </a:ext>
              </a:extLst>
            </p:cNvPr>
            <p:cNvSpPr/>
            <p:nvPr/>
          </p:nvSpPr>
          <p:spPr>
            <a:xfrm>
              <a:off x="8673737" y="2886891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21">
              <a:extLst>
                <a:ext uri="{FF2B5EF4-FFF2-40B4-BE49-F238E27FC236}">
                  <a16:creationId xmlns:a16="http://schemas.microsoft.com/office/drawing/2014/main" id="{572B98C5-FA82-CB4C-8FE9-4C8A175D529B}"/>
                </a:ext>
              </a:extLst>
            </p:cNvPr>
            <p:cNvSpPr/>
            <p:nvPr/>
          </p:nvSpPr>
          <p:spPr>
            <a:xfrm>
              <a:off x="8207828" y="3596640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22">
              <a:extLst>
                <a:ext uri="{FF2B5EF4-FFF2-40B4-BE49-F238E27FC236}">
                  <a16:creationId xmlns:a16="http://schemas.microsoft.com/office/drawing/2014/main" id="{885370E7-2359-4743-AABE-76EA7C7A5044}"/>
                </a:ext>
              </a:extLst>
            </p:cNvPr>
            <p:cNvSpPr/>
            <p:nvPr/>
          </p:nvSpPr>
          <p:spPr>
            <a:xfrm>
              <a:off x="8917577" y="4088674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23">
              <a:extLst>
                <a:ext uri="{FF2B5EF4-FFF2-40B4-BE49-F238E27FC236}">
                  <a16:creationId xmlns:a16="http://schemas.microsoft.com/office/drawing/2014/main" id="{22C5A8E4-4F30-E04A-AA6B-9026C21B6A49}"/>
                </a:ext>
              </a:extLst>
            </p:cNvPr>
            <p:cNvSpPr/>
            <p:nvPr/>
          </p:nvSpPr>
          <p:spPr>
            <a:xfrm>
              <a:off x="9557657" y="3540034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24">
              <a:extLst>
                <a:ext uri="{FF2B5EF4-FFF2-40B4-BE49-F238E27FC236}">
                  <a16:creationId xmlns:a16="http://schemas.microsoft.com/office/drawing/2014/main" id="{5C19880F-8F38-2741-9471-426908541DBE}"/>
                </a:ext>
              </a:extLst>
            </p:cNvPr>
            <p:cNvSpPr/>
            <p:nvPr/>
          </p:nvSpPr>
          <p:spPr>
            <a:xfrm>
              <a:off x="7850776" y="4619897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25">
              <a:extLst>
                <a:ext uri="{FF2B5EF4-FFF2-40B4-BE49-F238E27FC236}">
                  <a16:creationId xmlns:a16="http://schemas.microsoft.com/office/drawing/2014/main" id="{037737AD-8742-D84C-8414-6763539FDB1C}"/>
                </a:ext>
              </a:extLst>
            </p:cNvPr>
            <p:cNvSpPr/>
            <p:nvPr/>
          </p:nvSpPr>
          <p:spPr>
            <a:xfrm>
              <a:off x="8739051" y="4876800"/>
              <a:ext cx="357052" cy="33963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44C0326-9FBC-9444-BB4B-819F61B1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238" y="3056708"/>
              <a:ext cx="475026" cy="72114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C603C97-E90A-4A42-8A37-08C8A97E473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79" y="3046809"/>
              <a:ext cx="234724" cy="121168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5969D4-77B9-F749-A5EC-5161A0306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9302" y="3777853"/>
              <a:ext cx="354672" cy="10118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FFCFFA-DC05-2849-878C-40280461E478}"/>
                </a:ext>
              </a:extLst>
            </p:cNvPr>
            <p:cNvCxnSpPr>
              <a:cxnSpLocks/>
            </p:cNvCxnSpPr>
            <p:nvPr/>
          </p:nvCxnSpPr>
          <p:spPr>
            <a:xfrm>
              <a:off x="8852264" y="3056708"/>
              <a:ext cx="883919" cy="65314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E7DEE61-2A12-1C41-9FB6-7317A4654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5875" y="4259324"/>
              <a:ext cx="190228" cy="7872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225E4B0-6924-5942-8B0D-98B15316A650}"/>
                </a:ext>
              </a:extLst>
            </p:cNvPr>
            <p:cNvSpPr/>
            <p:nvPr/>
          </p:nvSpPr>
          <p:spPr>
            <a:xfrm>
              <a:off x="7458891" y="2501537"/>
              <a:ext cx="2939143" cy="3082834"/>
            </a:xfrm>
            <a:custGeom>
              <a:avLst/>
              <a:gdLst>
                <a:gd name="connsiteX0" fmla="*/ 0 w 2939143"/>
                <a:gd name="connsiteY0" fmla="*/ 0 h 3082834"/>
                <a:gd name="connsiteX1" fmla="*/ 558437 w 2939143"/>
                <a:gd name="connsiteY1" fmla="*/ 0 h 3082834"/>
                <a:gd name="connsiteX2" fmla="*/ 1058091 w 2939143"/>
                <a:gd name="connsiteY2" fmla="*/ 0 h 3082834"/>
                <a:gd name="connsiteX3" fmla="*/ 1704703 w 2939143"/>
                <a:gd name="connsiteY3" fmla="*/ 0 h 3082834"/>
                <a:gd name="connsiteX4" fmla="*/ 2263140 w 2939143"/>
                <a:gd name="connsiteY4" fmla="*/ 0 h 3082834"/>
                <a:gd name="connsiteX5" fmla="*/ 2939143 w 2939143"/>
                <a:gd name="connsiteY5" fmla="*/ 0 h 3082834"/>
                <a:gd name="connsiteX6" fmla="*/ 2939143 w 2939143"/>
                <a:gd name="connsiteY6" fmla="*/ 575462 h 3082834"/>
                <a:gd name="connsiteX7" fmla="*/ 2939143 w 2939143"/>
                <a:gd name="connsiteY7" fmla="*/ 1089268 h 3082834"/>
                <a:gd name="connsiteX8" fmla="*/ 2939143 w 2939143"/>
                <a:gd name="connsiteY8" fmla="*/ 1603074 h 3082834"/>
                <a:gd name="connsiteX9" fmla="*/ 2939143 w 2939143"/>
                <a:gd name="connsiteY9" fmla="*/ 2055223 h 3082834"/>
                <a:gd name="connsiteX10" fmla="*/ 2939143 w 2939143"/>
                <a:gd name="connsiteY10" fmla="*/ 2507372 h 3082834"/>
                <a:gd name="connsiteX11" fmla="*/ 2939143 w 2939143"/>
                <a:gd name="connsiteY11" fmla="*/ 3082834 h 3082834"/>
                <a:gd name="connsiteX12" fmla="*/ 2321923 w 2939143"/>
                <a:gd name="connsiteY12" fmla="*/ 3082834 h 3082834"/>
                <a:gd name="connsiteX13" fmla="*/ 1675312 w 2939143"/>
                <a:gd name="connsiteY13" fmla="*/ 3082834 h 3082834"/>
                <a:gd name="connsiteX14" fmla="*/ 1028700 w 2939143"/>
                <a:gd name="connsiteY14" fmla="*/ 3082834 h 3082834"/>
                <a:gd name="connsiteX15" fmla="*/ 0 w 2939143"/>
                <a:gd name="connsiteY15" fmla="*/ 3082834 h 3082834"/>
                <a:gd name="connsiteX16" fmla="*/ 0 w 2939143"/>
                <a:gd name="connsiteY16" fmla="*/ 2569028 h 3082834"/>
                <a:gd name="connsiteX17" fmla="*/ 0 w 2939143"/>
                <a:gd name="connsiteY17" fmla="*/ 2086051 h 3082834"/>
                <a:gd name="connsiteX18" fmla="*/ 0 w 2939143"/>
                <a:gd name="connsiteY18" fmla="*/ 1664730 h 3082834"/>
                <a:gd name="connsiteX19" fmla="*/ 0 w 2939143"/>
                <a:gd name="connsiteY19" fmla="*/ 1212581 h 3082834"/>
                <a:gd name="connsiteX20" fmla="*/ 0 w 2939143"/>
                <a:gd name="connsiteY20" fmla="*/ 760432 h 3082834"/>
                <a:gd name="connsiteX21" fmla="*/ 0 w 2939143"/>
                <a:gd name="connsiteY21" fmla="*/ 0 h 308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39143" h="3082834" extrusionOk="0">
                  <a:moveTo>
                    <a:pt x="0" y="0"/>
                  </a:moveTo>
                  <a:cubicBezTo>
                    <a:pt x="248784" y="-28351"/>
                    <a:pt x="432677" y="46445"/>
                    <a:pt x="558437" y="0"/>
                  </a:cubicBezTo>
                  <a:cubicBezTo>
                    <a:pt x="684197" y="-46445"/>
                    <a:pt x="916895" y="57399"/>
                    <a:pt x="1058091" y="0"/>
                  </a:cubicBezTo>
                  <a:cubicBezTo>
                    <a:pt x="1199287" y="-57399"/>
                    <a:pt x="1558303" y="14641"/>
                    <a:pt x="1704703" y="0"/>
                  </a:cubicBezTo>
                  <a:cubicBezTo>
                    <a:pt x="1851103" y="-14641"/>
                    <a:pt x="2084358" y="34835"/>
                    <a:pt x="2263140" y="0"/>
                  </a:cubicBezTo>
                  <a:cubicBezTo>
                    <a:pt x="2441922" y="-34835"/>
                    <a:pt x="2668293" y="14832"/>
                    <a:pt x="2939143" y="0"/>
                  </a:cubicBezTo>
                  <a:cubicBezTo>
                    <a:pt x="2989331" y="245571"/>
                    <a:pt x="2938678" y="362804"/>
                    <a:pt x="2939143" y="575462"/>
                  </a:cubicBezTo>
                  <a:cubicBezTo>
                    <a:pt x="2939608" y="788120"/>
                    <a:pt x="2922992" y="970710"/>
                    <a:pt x="2939143" y="1089268"/>
                  </a:cubicBezTo>
                  <a:cubicBezTo>
                    <a:pt x="2955294" y="1207826"/>
                    <a:pt x="2901376" y="1446755"/>
                    <a:pt x="2939143" y="1603074"/>
                  </a:cubicBezTo>
                  <a:cubicBezTo>
                    <a:pt x="2976910" y="1759393"/>
                    <a:pt x="2930641" y="1938310"/>
                    <a:pt x="2939143" y="2055223"/>
                  </a:cubicBezTo>
                  <a:cubicBezTo>
                    <a:pt x="2947645" y="2172136"/>
                    <a:pt x="2922348" y="2379074"/>
                    <a:pt x="2939143" y="2507372"/>
                  </a:cubicBezTo>
                  <a:cubicBezTo>
                    <a:pt x="2955938" y="2635670"/>
                    <a:pt x="2912545" y="2870197"/>
                    <a:pt x="2939143" y="3082834"/>
                  </a:cubicBezTo>
                  <a:cubicBezTo>
                    <a:pt x="2749810" y="3139153"/>
                    <a:pt x="2619502" y="3052730"/>
                    <a:pt x="2321923" y="3082834"/>
                  </a:cubicBezTo>
                  <a:cubicBezTo>
                    <a:pt x="2024344" y="3112938"/>
                    <a:pt x="1927216" y="3005381"/>
                    <a:pt x="1675312" y="3082834"/>
                  </a:cubicBezTo>
                  <a:cubicBezTo>
                    <a:pt x="1423408" y="3160287"/>
                    <a:pt x="1230199" y="3076897"/>
                    <a:pt x="1028700" y="3082834"/>
                  </a:cubicBezTo>
                  <a:cubicBezTo>
                    <a:pt x="827201" y="3088771"/>
                    <a:pt x="402966" y="2970935"/>
                    <a:pt x="0" y="3082834"/>
                  </a:cubicBezTo>
                  <a:cubicBezTo>
                    <a:pt x="-46826" y="2956254"/>
                    <a:pt x="315" y="2758373"/>
                    <a:pt x="0" y="2569028"/>
                  </a:cubicBezTo>
                  <a:cubicBezTo>
                    <a:pt x="-315" y="2379683"/>
                    <a:pt x="44477" y="2268364"/>
                    <a:pt x="0" y="2086051"/>
                  </a:cubicBezTo>
                  <a:cubicBezTo>
                    <a:pt x="-44477" y="1903738"/>
                    <a:pt x="48753" y="1826893"/>
                    <a:pt x="0" y="1664730"/>
                  </a:cubicBezTo>
                  <a:cubicBezTo>
                    <a:pt x="-48753" y="1502567"/>
                    <a:pt x="29331" y="1388574"/>
                    <a:pt x="0" y="1212581"/>
                  </a:cubicBezTo>
                  <a:cubicBezTo>
                    <a:pt x="-29331" y="1036588"/>
                    <a:pt x="45915" y="937794"/>
                    <a:pt x="0" y="760432"/>
                  </a:cubicBezTo>
                  <a:cubicBezTo>
                    <a:pt x="-45915" y="583070"/>
                    <a:pt x="57873" y="263254"/>
                    <a:pt x="0" y="0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369D61-A45C-5743-8940-4E044F02E7F3}"/>
                  </a:ext>
                </a:extLst>
              </p:cNvPr>
              <p:cNvSpPr txBox="1"/>
              <p:nvPr/>
            </p:nvSpPr>
            <p:spPr>
              <a:xfrm>
                <a:off x="5155557" y="5316721"/>
                <a:ext cx="3320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369D61-A45C-5743-8940-4E044F02E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557" y="5316721"/>
                <a:ext cx="332079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lowchart: Connector 33">
            <a:extLst>
              <a:ext uri="{FF2B5EF4-FFF2-40B4-BE49-F238E27FC236}">
                <a16:creationId xmlns:a16="http://schemas.microsoft.com/office/drawing/2014/main" id="{BAEF44AC-15CE-834F-A985-9B730BC20763}"/>
              </a:ext>
            </a:extLst>
          </p:cNvPr>
          <p:cNvSpPr/>
          <p:nvPr/>
        </p:nvSpPr>
        <p:spPr>
          <a:xfrm>
            <a:off x="6063390" y="5116642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34">
            <a:extLst>
              <a:ext uri="{FF2B5EF4-FFF2-40B4-BE49-F238E27FC236}">
                <a16:creationId xmlns:a16="http://schemas.microsoft.com/office/drawing/2014/main" id="{534579CA-946C-3843-A342-E37452462261}"/>
              </a:ext>
            </a:extLst>
          </p:cNvPr>
          <p:cNvSpPr/>
          <p:nvPr/>
        </p:nvSpPr>
        <p:spPr>
          <a:xfrm>
            <a:off x="5920078" y="5326013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35">
            <a:extLst>
              <a:ext uri="{FF2B5EF4-FFF2-40B4-BE49-F238E27FC236}">
                <a16:creationId xmlns:a16="http://schemas.microsoft.com/office/drawing/2014/main" id="{C8C91237-770D-954C-8A12-99D096E31EE2}"/>
              </a:ext>
            </a:extLst>
          </p:cNvPr>
          <p:cNvSpPr/>
          <p:nvPr/>
        </p:nvSpPr>
        <p:spPr>
          <a:xfrm>
            <a:off x="6138394" y="5471159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36">
            <a:extLst>
              <a:ext uri="{FF2B5EF4-FFF2-40B4-BE49-F238E27FC236}">
                <a16:creationId xmlns:a16="http://schemas.microsoft.com/office/drawing/2014/main" id="{52648F12-79B8-BD44-A373-086A99737463}"/>
              </a:ext>
            </a:extLst>
          </p:cNvPr>
          <p:cNvSpPr/>
          <p:nvPr/>
        </p:nvSpPr>
        <p:spPr>
          <a:xfrm>
            <a:off x="6335280" y="5309314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37">
            <a:extLst>
              <a:ext uri="{FF2B5EF4-FFF2-40B4-BE49-F238E27FC236}">
                <a16:creationId xmlns:a16="http://schemas.microsoft.com/office/drawing/2014/main" id="{3C177E9C-C9EE-3D4E-90F8-74F78D5D062A}"/>
              </a:ext>
            </a:extLst>
          </p:cNvPr>
          <p:cNvSpPr/>
          <p:nvPr/>
        </p:nvSpPr>
        <p:spPr>
          <a:xfrm>
            <a:off x="6498878" y="5627735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38">
            <a:extLst>
              <a:ext uri="{FF2B5EF4-FFF2-40B4-BE49-F238E27FC236}">
                <a16:creationId xmlns:a16="http://schemas.microsoft.com/office/drawing/2014/main" id="{BFACE6E1-6DE1-684A-B547-0D003C9C4BE1}"/>
              </a:ext>
            </a:extLst>
          </p:cNvPr>
          <p:cNvSpPr/>
          <p:nvPr/>
        </p:nvSpPr>
        <p:spPr>
          <a:xfrm>
            <a:off x="6260626" y="5615663"/>
            <a:ext cx="109828" cy="10019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175EDD6-BDF3-2543-BD84-D742DCCFA78F}"/>
              </a:ext>
            </a:extLst>
          </p:cNvPr>
          <p:cNvCxnSpPr>
            <a:cxnSpLocks/>
          </p:cNvCxnSpPr>
          <p:nvPr/>
        </p:nvCxnSpPr>
        <p:spPr>
          <a:xfrm flipH="1">
            <a:off x="5972188" y="5166736"/>
            <a:ext cx="146116" cy="2127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21553E7-EA67-984D-A7A3-2351E3188798}"/>
              </a:ext>
            </a:extLst>
          </p:cNvPr>
          <p:cNvCxnSpPr>
            <a:cxnSpLocks/>
          </p:cNvCxnSpPr>
          <p:nvPr/>
        </p:nvCxnSpPr>
        <p:spPr>
          <a:xfrm>
            <a:off x="6121108" y="5163816"/>
            <a:ext cx="72200" cy="3574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3FA0095-1E46-7040-B99D-C0337ADB38B6}"/>
              </a:ext>
            </a:extLst>
          </p:cNvPr>
          <p:cNvCxnSpPr>
            <a:cxnSpLocks/>
            <a:stCxn id="90" idx="0"/>
          </p:cNvCxnSpPr>
          <p:nvPr/>
        </p:nvCxnSpPr>
        <p:spPr>
          <a:xfrm>
            <a:off x="6390194" y="5309314"/>
            <a:ext cx="169643" cy="3500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A8A63E6-8044-564A-BBA6-7AAA51C96C7D}"/>
              </a:ext>
            </a:extLst>
          </p:cNvPr>
          <p:cNvCxnSpPr>
            <a:cxnSpLocks/>
          </p:cNvCxnSpPr>
          <p:nvPr/>
        </p:nvCxnSpPr>
        <p:spPr>
          <a:xfrm>
            <a:off x="6118304" y="5166736"/>
            <a:ext cx="271890" cy="19267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1CA2988-F1C6-D843-9438-D9E0FB01AE04}"/>
              </a:ext>
            </a:extLst>
          </p:cNvPr>
          <p:cNvCxnSpPr>
            <a:cxnSpLocks/>
          </p:cNvCxnSpPr>
          <p:nvPr/>
        </p:nvCxnSpPr>
        <p:spPr>
          <a:xfrm flipH="1">
            <a:off x="6335280" y="5403648"/>
            <a:ext cx="58513" cy="2322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B67D4455-8795-D14C-84A8-CEBD2CD512BF}"/>
              </a:ext>
            </a:extLst>
          </p:cNvPr>
          <p:cNvSpPr/>
          <p:nvPr/>
        </p:nvSpPr>
        <p:spPr>
          <a:xfrm>
            <a:off x="5799251" y="4996805"/>
            <a:ext cx="904069" cy="909414"/>
          </a:xfrm>
          <a:custGeom>
            <a:avLst/>
            <a:gdLst>
              <a:gd name="connsiteX0" fmla="*/ 0 w 904069"/>
              <a:gd name="connsiteY0" fmla="*/ 0 h 909414"/>
              <a:gd name="connsiteX1" fmla="*/ 442994 w 904069"/>
              <a:gd name="connsiteY1" fmla="*/ 0 h 909414"/>
              <a:gd name="connsiteX2" fmla="*/ 904069 w 904069"/>
              <a:gd name="connsiteY2" fmla="*/ 0 h 909414"/>
              <a:gd name="connsiteX3" fmla="*/ 904069 w 904069"/>
              <a:gd name="connsiteY3" fmla="*/ 472895 h 909414"/>
              <a:gd name="connsiteX4" fmla="*/ 904069 w 904069"/>
              <a:gd name="connsiteY4" fmla="*/ 909414 h 909414"/>
              <a:gd name="connsiteX5" fmla="*/ 470116 w 904069"/>
              <a:gd name="connsiteY5" fmla="*/ 909414 h 909414"/>
              <a:gd name="connsiteX6" fmla="*/ 0 w 904069"/>
              <a:gd name="connsiteY6" fmla="*/ 909414 h 909414"/>
              <a:gd name="connsiteX7" fmla="*/ 0 w 904069"/>
              <a:gd name="connsiteY7" fmla="*/ 472895 h 909414"/>
              <a:gd name="connsiteX8" fmla="*/ 0 w 904069"/>
              <a:gd name="connsiteY8" fmla="*/ 0 h 90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4069" h="909414" extrusionOk="0">
                <a:moveTo>
                  <a:pt x="0" y="0"/>
                </a:moveTo>
                <a:cubicBezTo>
                  <a:pt x="179554" y="-21983"/>
                  <a:pt x="253951" y="31907"/>
                  <a:pt x="442994" y="0"/>
                </a:cubicBezTo>
                <a:cubicBezTo>
                  <a:pt x="632037" y="-31907"/>
                  <a:pt x="731285" y="19982"/>
                  <a:pt x="904069" y="0"/>
                </a:cubicBezTo>
                <a:cubicBezTo>
                  <a:pt x="913600" y="179944"/>
                  <a:pt x="873541" y="365186"/>
                  <a:pt x="904069" y="472895"/>
                </a:cubicBezTo>
                <a:cubicBezTo>
                  <a:pt x="934597" y="580604"/>
                  <a:pt x="876244" y="714937"/>
                  <a:pt x="904069" y="909414"/>
                </a:cubicBezTo>
                <a:cubicBezTo>
                  <a:pt x="761070" y="957135"/>
                  <a:pt x="644722" y="888029"/>
                  <a:pt x="470116" y="909414"/>
                </a:cubicBezTo>
                <a:cubicBezTo>
                  <a:pt x="295510" y="930799"/>
                  <a:pt x="208168" y="863172"/>
                  <a:pt x="0" y="909414"/>
                </a:cubicBezTo>
                <a:cubicBezTo>
                  <a:pt x="-17950" y="735582"/>
                  <a:pt x="25918" y="605661"/>
                  <a:pt x="0" y="472895"/>
                </a:cubicBezTo>
                <a:cubicBezTo>
                  <a:pt x="-25918" y="340129"/>
                  <a:pt x="48925" y="118474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AB552CF-12E0-BF4B-9E54-D629D609C962}"/>
                  </a:ext>
                </a:extLst>
              </p:cNvPr>
              <p:cNvSpPr txBox="1"/>
              <p:nvPr/>
            </p:nvSpPr>
            <p:spPr>
              <a:xfrm>
                <a:off x="6765696" y="5285252"/>
                <a:ext cx="3350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AB552CF-12E0-BF4B-9E54-D629D609C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696" y="5285252"/>
                <a:ext cx="335028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54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621B844-32F8-7A4D-9712-F8292EBB0FD2}"/>
              </a:ext>
            </a:extLst>
          </p:cNvPr>
          <p:cNvGrpSpPr/>
          <p:nvPr/>
        </p:nvGrpSpPr>
        <p:grpSpPr>
          <a:xfrm>
            <a:off x="2971800" y="3778776"/>
            <a:ext cx="2766391" cy="2691873"/>
            <a:chOff x="2971800" y="3778776"/>
            <a:chExt cx="2766391" cy="2691873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8DBB25DE-B4FA-C840-9D0F-BADA8CFB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3778776"/>
              <a:ext cx="2766391" cy="2691873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782D73-B4D9-E748-A4D7-2E11493E8DFE}"/>
                </a:ext>
              </a:extLst>
            </p:cNvPr>
            <p:cNvSpPr/>
            <p:nvPr/>
          </p:nvSpPr>
          <p:spPr>
            <a:xfrm>
              <a:off x="3637893" y="5923893"/>
              <a:ext cx="47297" cy="51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0551FC-F356-5B47-90C2-6A2CF3AADEC1}"/>
                </a:ext>
              </a:extLst>
            </p:cNvPr>
            <p:cNvSpPr/>
            <p:nvPr/>
          </p:nvSpPr>
          <p:spPr>
            <a:xfrm>
              <a:off x="3782410" y="4464269"/>
              <a:ext cx="47297" cy="51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8F548A-A193-5E48-AD24-96D15402BABF}"/>
                </a:ext>
              </a:extLst>
            </p:cNvPr>
            <p:cNvSpPr/>
            <p:nvPr/>
          </p:nvSpPr>
          <p:spPr>
            <a:xfrm>
              <a:off x="5176345" y="4699438"/>
              <a:ext cx="47297" cy="51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026A14-5237-504E-BEAF-448BBEA8836C}"/>
                </a:ext>
              </a:extLst>
            </p:cNvPr>
            <p:cNvSpPr/>
            <p:nvPr/>
          </p:nvSpPr>
          <p:spPr>
            <a:xfrm>
              <a:off x="5152696" y="5923893"/>
              <a:ext cx="47297" cy="512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FEA6D0-3D33-DA4A-A972-D6C2CB475CF9}"/>
                </a:ext>
              </a:extLst>
            </p:cNvPr>
            <p:cNvSpPr/>
            <p:nvPr/>
          </p:nvSpPr>
          <p:spPr>
            <a:xfrm>
              <a:off x="4398579" y="5232837"/>
              <a:ext cx="47297" cy="512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1749DB-F1B9-3D40-AA8F-1AE8C0FC7B30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3661541" y="5276571"/>
              <a:ext cx="743964" cy="6654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A67BA5A-7FF7-254F-BDCE-FC129CB5C052}"/>
                </a:ext>
              </a:extLst>
            </p:cNvPr>
            <p:cNvCxnSpPr>
              <a:cxnSpLocks/>
              <a:stCxn id="7" idx="1"/>
              <a:endCxn id="8" idx="5"/>
            </p:cNvCxnSpPr>
            <p:nvPr/>
          </p:nvCxnSpPr>
          <p:spPr>
            <a:xfrm flipH="1" flipV="1">
              <a:off x="4438950" y="5276571"/>
              <a:ext cx="720672" cy="6548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F8A3B3-6406-D34E-9BA7-D0B0755CC244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438950" y="4743172"/>
              <a:ext cx="744321" cy="497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D6D27D-9A98-CB40-A55F-114984025612}"/>
                </a:ext>
              </a:extLst>
            </p:cNvPr>
            <p:cNvCxnSpPr>
              <a:cxnSpLocks/>
              <a:stCxn id="5" idx="5"/>
              <a:endCxn id="8" idx="1"/>
            </p:cNvCxnSpPr>
            <p:nvPr/>
          </p:nvCxnSpPr>
          <p:spPr>
            <a:xfrm>
              <a:off x="3822781" y="4508003"/>
              <a:ext cx="582724" cy="7323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1B36C8-B607-7E42-AA5D-9EC2319E7D8A}"/>
                    </a:ext>
                  </a:extLst>
                </p:cNvPr>
                <p:cNvSpPr txBox="1"/>
                <p:nvPr/>
              </p:nvSpPr>
              <p:spPr>
                <a:xfrm>
                  <a:off x="4470535" y="5130440"/>
                  <a:ext cx="2646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71B36C8-B607-7E42-AA5D-9EC2319E7D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535" y="5130440"/>
                  <a:ext cx="264625" cy="246221"/>
                </a:xfrm>
                <a:prstGeom prst="rect">
                  <a:avLst/>
                </a:prstGeom>
                <a:blipFill>
                  <a:blip r:embed="rId3"/>
                  <a:stretch>
                    <a:fillRect t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CA09282-1DE8-EB4C-B66C-71C56ABE8B7A}"/>
                    </a:ext>
                  </a:extLst>
                </p:cNvPr>
                <p:cNvSpPr txBox="1"/>
                <p:nvPr/>
              </p:nvSpPr>
              <p:spPr>
                <a:xfrm>
                  <a:off x="3393089" y="5828823"/>
                  <a:ext cx="292101" cy="259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CA09282-1DE8-EB4C-B66C-71C56ABE8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89" y="5828823"/>
                  <a:ext cx="292101" cy="2594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A59F1B-A09F-2645-93FD-EA7B0E52E83D}"/>
                    </a:ext>
                  </a:extLst>
                </p:cNvPr>
                <p:cNvSpPr txBox="1"/>
                <p:nvPr/>
              </p:nvSpPr>
              <p:spPr>
                <a:xfrm>
                  <a:off x="3623716" y="4199419"/>
                  <a:ext cx="292101" cy="265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A59F1B-A09F-2645-93FD-EA7B0E52E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716" y="4199419"/>
                  <a:ext cx="292101" cy="2654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033165-B808-084C-8790-5FBF44630B43}"/>
                    </a:ext>
                  </a:extLst>
                </p:cNvPr>
                <p:cNvSpPr txBox="1"/>
                <p:nvPr/>
              </p:nvSpPr>
              <p:spPr>
                <a:xfrm>
                  <a:off x="5159622" y="4460968"/>
                  <a:ext cx="292101" cy="265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9033165-B808-084C-8790-5FBF44630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622" y="4460968"/>
                  <a:ext cx="292101" cy="2654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3008D1-94F5-874B-ACA6-C22F45F35751}"/>
                    </a:ext>
                  </a:extLst>
                </p:cNvPr>
                <p:cNvSpPr txBox="1"/>
                <p:nvPr/>
              </p:nvSpPr>
              <p:spPr>
                <a:xfrm>
                  <a:off x="5152696" y="5809280"/>
                  <a:ext cx="292101" cy="265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43008D1-94F5-874B-ACA6-C22F45F357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696" y="5809280"/>
                  <a:ext cx="292101" cy="2654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02A8601-698C-564B-AF8D-C956A66EA6AC}"/>
                    </a:ext>
                  </a:extLst>
                </p:cNvPr>
                <p:cNvSpPr txBox="1"/>
                <p:nvPr/>
              </p:nvSpPr>
              <p:spPr>
                <a:xfrm>
                  <a:off x="4448421" y="3846330"/>
                  <a:ext cx="821777" cy="264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sz="1000" i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d>
                          <m:d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02A8601-698C-564B-AF8D-C956A66EA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8421" y="3846330"/>
                  <a:ext cx="821777" cy="264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8BCDCA-4CCC-3B4E-875D-6C0F68E6AB48}"/>
              </a:ext>
            </a:extLst>
          </p:cNvPr>
          <p:cNvGrpSpPr/>
          <p:nvPr/>
        </p:nvGrpSpPr>
        <p:grpSpPr>
          <a:xfrm>
            <a:off x="8722053" y="1629409"/>
            <a:ext cx="1698018" cy="1222852"/>
            <a:chOff x="8722053" y="1629409"/>
            <a:chExt cx="1698018" cy="1222852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AA251ED-E633-E444-8AB5-4C528FECD245}"/>
                </a:ext>
              </a:extLst>
            </p:cNvPr>
            <p:cNvSpPr/>
            <p:nvPr/>
          </p:nvSpPr>
          <p:spPr>
            <a:xfrm>
              <a:off x="8828690" y="1820917"/>
              <a:ext cx="1347951" cy="807983"/>
            </a:xfrm>
            <a:custGeom>
              <a:avLst/>
              <a:gdLst>
                <a:gd name="connsiteX0" fmla="*/ 0 w 1347951"/>
                <a:gd name="connsiteY0" fmla="*/ 807983 h 807983"/>
                <a:gd name="connsiteX1" fmla="*/ 173420 w 1347951"/>
                <a:gd name="connsiteY1" fmla="*/ 528145 h 807983"/>
                <a:gd name="connsiteX2" fmla="*/ 405962 w 1347951"/>
                <a:gd name="connsiteY2" fmla="*/ 622738 h 807983"/>
                <a:gd name="connsiteX3" fmla="*/ 595148 w 1347951"/>
                <a:gd name="connsiteY3" fmla="*/ 634562 h 807983"/>
                <a:gd name="connsiteX4" fmla="*/ 815865 w 1347951"/>
                <a:gd name="connsiteY4" fmla="*/ 575442 h 807983"/>
                <a:gd name="connsiteX5" fmla="*/ 863162 w 1347951"/>
                <a:gd name="connsiteY5" fmla="*/ 480849 h 807983"/>
                <a:gd name="connsiteX6" fmla="*/ 918341 w 1347951"/>
                <a:gd name="connsiteY6" fmla="*/ 299545 h 807983"/>
                <a:gd name="connsiteX7" fmla="*/ 1024758 w 1347951"/>
                <a:gd name="connsiteY7" fmla="*/ 201011 h 807983"/>
                <a:gd name="connsiteX8" fmla="*/ 1135117 w 1347951"/>
                <a:gd name="connsiteY8" fmla="*/ 169480 h 807983"/>
                <a:gd name="connsiteX9" fmla="*/ 1233651 w 1347951"/>
                <a:gd name="connsiteY9" fmla="*/ 137949 h 807983"/>
                <a:gd name="connsiteX10" fmla="*/ 1300655 w 1347951"/>
                <a:gd name="connsiteY10" fmla="*/ 78828 h 807983"/>
                <a:gd name="connsiteX11" fmla="*/ 1347951 w 1347951"/>
                <a:gd name="connsiteY11" fmla="*/ 0 h 80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7951" h="807983">
                  <a:moveTo>
                    <a:pt x="0" y="807983"/>
                  </a:moveTo>
                  <a:cubicBezTo>
                    <a:pt x="52880" y="683501"/>
                    <a:pt x="105760" y="559019"/>
                    <a:pt x="173420" y="528145"/>
                  </a:cubicBezTo>
                  <a:cubicBezTo>
                    <a:pt x="241080" y="497271"/>
                    <a:pt x="335674" y="605002"/>
                    <a:pt x="405962" y="622738"/>
                  </a:cubicBezTo>
                  <a:cubicBezTo>
                    <a:pt x="476250" y="640474"/>
                    <a:pt x="526831" y="642445"/>
                    <a:pt x="595148" y="634562"/>
                  </a:cubicBezTo>
                  <a:cubicBezTo>
                    <a:pt x="663465" y="626679"/>
                    <a:pt x="771196" y="601061"/>
                    <a:pt x="815865" y="575442"/>
                  </a:cubicBezTo>
                  <a:cubicBezTo>
                    <a:pt x="860534" y="549823"/>
                    <a:pt x="846083" y="526832"/>
                    <a:pt x="863162" y="480849"/>
                  </a:cubicBezTo>
                  <a:cubicBezTo>
                    <a:pt x="880241" y="434866"/>
                    <a:pt x="891408" y="346185"/>
                    <a:pt x="918341" y="299545"/>
                  </a:cubicBezTo>
                  <a:cubicBezTo>
                    <a:pt x="945274" y="252905"/>
                    <a:pt x="988629" y="222688"/>
                    <a:pt x="1024758" y="201011"/>
                  </a:cubicBezTo>
                  <a:cubicBezTo>
                    <a:pt x="1060887" y="179334"/>
                    <a:pt x="1100302" y="179990"/>
                    <a:pt x="1135117" y="169480"/>
                  </a:cubicBezTo>
                  <a:cubicBezTo>
                    <a:pt x="1169933" y="158970"/>
                    <a:pt x="1206061" y="153058"/>
                    <a:pt x="1233651" y="137949"/>
                  </a:cubicBezTo>
                  <a:cubicBezTo>
                    <a:pt x="1261241" y="122840"/>
                    <a:pt x="1281605" y="101819"/>
                    <a:pt x="1300655" y="78828"/>
                  </a:cubicBezTo>
                  <a:cubicBezTo>
                    <a:pt x="1319705" y="55836"/>
                    <a:pt x="1333828" y="27918"/>
                    <a:pt x="134795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24A32A5-C59B-3C48-B33C-AA29F18207FA}"/>
                </a:ext>
              </a:extLst>
            </p:cNvPr>
            <p:cNvSpPr/>
            <p:nvPr/>
          </p:nvSpPr>
          <p:spPr>
            <a:xfrm flipH="1">
              <a:off x="8805830" y="260604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1EB5F02-C6A2-964D-ADB3-018740584DB4}"/>
                </a:ext>
              </a:extLst>
            </p:cNvPr>
            <p:cNvSpPr/>
            <p:nvPr/>
          </p:nvSpPr>
          <p:spPr>
            <a:xfrm flipH="1">
              <a:off x="10153782" y="178636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670BAAE-4C4C-8948-8320-27CEF9192B24}"/>
                </a:ext>
              </a:extLst>
            </p:cNvPr>
            <p:cNvSpPr/>
            <p:nvPr/>
          </p:nvSpPr>
          <p:spPr>
            <a:xfrm flipH="1">
              <a:off x="9078880" y="234569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1B77973-D6DB-F442-8188-8D3C8D535A2B}"/>
                </a:ext>
              </a:extLst>
            </p:cNvPr>
            <p:cNvSpPr/>
            <p:nvPr/>
          </p:nvSpPr>
          <p:spPr>
            <a:xfrm flipH="1">
              <a:off x="9282080" y="243141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3799D6-6F46-074D-A68C-394E14CCF64F}"/>
                    </a:ext>
                  </a:extLst>
                </p:cNvPr>
                <p:cNvSpPr txBox="1"/>
                <p:nvPr/>
              </p:nvSpPr>
              <p:spPr>
                <a:xfrm>
                  <a:off x="8722053" y="2606040"/>
                  <a:ext cx="3295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F3799D6-6F46-074D-A68C-394E14CCF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053" y="2606040"/>
                  <a:ext cx="329514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8254564-10C7-BA44-8E33-DD9F64066A6E}"/>
                    </a:ext>
                  </a:extLst>
                </p:cNvPr>
                <p:cNvSpPr txBox="1"/>
                <p:nvPr/>
              </p:nvSpPr>
              <p:spPr>
                <a:xfrm>
                  <a:off x="8739216" y="2120371"/>
                  <a:ext cx="4557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8254564-10C7-BA44-8E33-DD9F64066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216" y="2120371"/>
                  <a:ext cx="455702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8EE5BB-73EC-B74B-9D35-ED9957E07AA1}"/>
                    </a:ext>
                  </a:extLst>
                </p:cNvPr>
                <p:cNvSpPr txBox="1"/>
                <p:nvPr/>
              </p:nvSpPr>
              <p:spPr>
                <a:xfrm>
                  <a:off x="9194918" y="2391409"/>
                  <a:ext cx="3338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8EE5BB-73EC-B74B-9D35-ED9957E07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4918" y="2391409"/>
                  <a:ext cx="333874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17B591-4298-8146-8F56-81081F4D8BF1}"/>
                    </a:ext>
                  </a:extLst>
                </p:cNvPr>
                <p:cNvSpPr txBox="1"/>
                <p:nvPr/>
              </p:nvSpPr>
              <p:spPr>
                <a:xfrm>
                  <a:off x="10093443" y="1629409"/>
                  <a:ext cx="32662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817B591-4298-8146-8F56-81081F4D8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3443" y="1629409"/>
                  <a:ext cx="326628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B75CE0-3595-2146-926B-0279F013E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616" y="2139685"/>
              <a:ext cx="118461" cy="22531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8554AA-1337-7244-93B1-49262F2C1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2624" y="2228584"/>
              <a:ext cx="118461" cy="22531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D934D6A-5F1A-414E-BE3B-8D364B5D7BA4}"/>
                </a:ext>
              </a:extLst>
            </p:cNvPr>
            <p:cNvCxnSpPr/>
            <p:nvPr/>
          </p:nvCxnSpPr>
          <p:spPr>
            <a:xfrm>
              <a:off x="9230077" y="2139685"/>
              <a:ext cx="191008" cy="103796"/>
            </a:xfrm>
            <a:prstGeom prst="line">
              <a:avLst/>
            </a:prstGeom>
            <a:ln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CAE8B-CA64-5949-82F4-B9CEFF888668}"/>
                    </a:ext>
                  </a:extLst>
                </p:cNvPr>
                <p:cNvSpPr txBox="1"/>
                <p:nvPr/>
              </p:nvSpPr>
              <p:spPr>
                <a:xfrm>
                  <a:off x="9193234" y="1923297"/>
                  <a:ext cx="41081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3CCAE8B-CA64-5949-82F4-B9CEFF888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234" y="1923297"/>
                  <a:ext cx="410817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EBDB387-3709-514C-A051-347B13BD518F}"/>
              </a:ext>
            </a:extLst>
          </p:cNvPr>
          <p:cNvGrpSpPr/>
          <p:nvPr/>
        </p:nvGrpSpPr>
        <p:grpSpPr>
          <a:xfrm>
            <a:off x="1538868" y="850898"/>
            <a:ext cx="2387153" cy="1778001"/>
            <a:chOff x="1538868" y="850898"/>
            <a:chExt cx="2387153" cy="1778001"/>
          </a:xfrm>
        </p:grpSpPr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14388449-8925-5A4E-A49D-20C04EB6F7B6}"/>
                </a:ext>
              </a:extLst>
            </p:cNvPr>
            <p:cNvSpPr/>
            <p:nvPr/>
          </p:nvSpPr>
          <p:spPr>
            <a:xfrm>
              <a:off x="2736939" y="1704974"/>
              <a:ext cx="1045471" cy="923925"/>
            </a:xfrm>
            <a:prstGeom prst="cube">
              <a:avLst/>
            </a:prstGeom>
            <a:solidFill>
              <a:schemeClr val="accent1">
                <a:alpha val="40058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5207DE9A-960D-F642-848B-D329E58FE467}"/>
                </a:ext>
              </a:extLst>
            </p:cNvPr>
            <p:cNvSpPr/>
            <p:nvPr/>
          </p:nvSpPr>
          <p:spPr>
            <a:xfrm>
              <a:off x="1931987" y="850898"/>
              <a:ext cx="593725" cy="523875"/>
            </a:xfrm>
            <a:prstGeom prst="hexagon">
              <a:avLst/>
            </a:prstGeom>
            <a:solidFill>
              <a:schemeClr val="accent1">
                <a:alpha val="42883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9FECE1-4406-D64C-88D1-1386A46B8AD8}"/>
                </a:ext>
              </a:extLst>
            </p:cNvPr>
            <p:cNvSpPr txBox="1"/>
            <p:nvPr/>
          </p:nvSpPr>
          <p:spPr>
            <a:xfrm>
              <a:off x="2736939" y="2145188"/>
              <a:ext cx="8915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Environment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50D357F-213D-A749-8D9A-21D0EF6555E2}"/>
                </a:ext>
              </a:extLst>
            </p:cNvPr>
            <p:cNvSpPr txBox="1"/>
            <p:nvPr/>
          </p:nvSpPr>
          <p:spPr>
            <a:xfrm>
              <a:off x="1955800" y="989726"/>
              <a:ext cx="5461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Model</a:t>
              </a:r>
            </a:p>
          </p:txBody>
        </p: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772215B3-5C85-804D-8D8E-382E4132F1B9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>
              <a:off x="2228849" y="1374773"/>
              <a:ext cx="508090" cy="89352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>
              <a:extLst>
                <a:ext uri="{FF2B5EF4-FFF2-40B4-BE49-F238E27FC236}">
                  <a16:creationId xmlns:a16="http://schemas.microsoft.com/office/drawing/2014/main" id="{AAA8BA32-CF2F-C74B-AA62-E657C0536F9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>
              <a:off x="2525712" y="1112836"/>
              <a:ext cx="750888" cy="708081"/>
            </a:xfrm>
            <a:prstGeom prst="curvedConnector3">
              <a:avLst>
                <a:gd name="adj1" fmla="val 998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87E69C-FA89-B54B-992E-20A3C40BE6E2}"/>
                </a:ext>
              </a:extLst>
            </p:cNvPr>
            <p:cNvSpPr txBox="1"/>
            <p:nvPr/>
          </p:nvSpPr>
          <p:spPr>
            <a:xfrm>
              <a:off x="1538868" y="1800186"/>
              <a:ext cx="933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Influences model output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8806A7-2BE7-9A48-8AEC-8D527554027D}"/>
                </a:ext>
              </a:extLst>
            </p:cNvPr>
            <p:cNvSpPr txBox="1"/>
            <p:nvPr/>
          </p:nvSpPr>
          <p:spPr>
            <a:xfrm>
              <a:off x="2992496" y="915991"/>
              <a:ext cx="933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Modifies Environment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E0AFFD19-7211-7E49-9ECF-E29EC09F2FA5}"/>
              </a:ext>
            </a:extLst>
          </p:cNvPr>
          <p:cNvGrpSpPr/>
          <p:nvPr/>
        </p:nvGrpSpPr>
        <p:grpSpPr>
          <a:xfrm>
            <a:off x="8089411" y="4053239"/>
            <a:ext cx="2559606" cy="1921892"/>
            <a:chOff x="8089411" y="4053239"/>
            <a:chExt cx="2559606" cy="192189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EF706A-9972-584C-8EC7-50CC7498D201}"/>
                </a:ext>
              </a:extLst>
            </p:cNvPr>
            <p:cNvSpPr/>
            <p:nvPr/>
          </p:nvSpPr>
          <p:spPr>
            <a:xfrm>
              <a:off x="9429261" y="493088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CFC364B-BD50-DB49-AA9C-9CC15EDEF572}"/>
                </a:ext>
              </a:extLst>
            </p:cNvPr>
            <p:cNvSpPr/>
            <p:nvPr/>
          </p:nvSpPr>
          <p:spPr>
            <a:xfrm>
              <a:off x="8089411" y="4708251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5D6D52A-A969-684A-91A4-AAF6417F49C1}"/>
                </a:ext>
              </a:extLst>
            </p:cNvPr>
            <p:cNvSpPr/>
            <p:nvPr/>
          </p:nvSpPr>
          <p:spPr>
            <a:xfrm>
              <a:off x="9753111" y="496058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641DD8B-D0DB-084F-8A2C-DEEF1878D042}"/>
                </a:ext>
              </a:extLst>
            </p:cNvPr>
            <p:cNvSpPr/>
            <p:nvPr/>
          </p:nvSpPr>
          <p:spPr>
            <a:xfrm>
              <a:off x="8117260" y="4675171"/>
              <a:ext cx="1333500" cy="283862"/>
            </a:xfrm>
            <a:custGeom>
              <a:avLst/>
              <a:gdLst>
                <a:gd name="connsiteX0" fmla="*/ 0 w 1333500"/>
                <a:gd name="connsiteY0" fmla="*/ 55382 h 283862"/>
                <a:gd name="connsiteX1" fmla="*/ 155575 w 1333500"/>
                <a:gd name="connsiteY1" fmla="*/ 1407 h 283862"/>
                <a:gd name="connsiteX2" fmla="*/ 206375 w 1333500"/>
                <a:gd name="connsiteY2" fmla="*/ 106182 h 283862"/>
                <a:gd name="connsiteX3" fmla="*/ 317500 w 1333500"/>
                <a:gd name="connsiteY3" fmla="*/ 252232 h 283862"/>
                <a:gd name="connsiteX4" fmla="*/ 495300 w 1333500"/>
                <a:gd name="connsiteY4" fmla="*/ 198257 h 283862"/>
                <a:gd name="connsiteX5" fmla="*/ 704850 w 1333500"/>
                <a:gd name="connsiteY5" fmla="*/ 49032 h 283862"/>
                <a:gd name="connsiteX6" fmla="*/ 860425 w 1333500"/>
                <a:gd name="connsiteY6" fmla="*/ 58557 h 283862"/>
                <a:gd name="connsiteX7" fmla="*/ 965200 w 1333500"/>
                <a:gd name="connsiteY7" fmla="*/ 153807 h 283862"/>
                <a:gd name="connsiteX8" fmla="*/ 1085850 w 1333500"/>
                <a:gd name="connsiteY8" fmla="*/ 249057 h 283862"/>
                <a:gd name="connsiteX9" fmla="*/ 1193800 w 1333500"/>
                <a:gd name="connsiteY9" fmla="*/ 280807 h 283862"/>
                <a:gd name="connsiteX10" fmla="*/ 1333500 w 1333500"/>
                <a:gd name="connsiteY10" fmla="*/ 280807 h 28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283862">
                  <a:moveTo>
                    <a:pt x="0" y="55382"/>
                  </a:moveTo>
                  <a:cubicBezTo>
                    <a:pt x="60589" y="24161"/>
                    <a:pt x="121179" y="-7060"/>
                    <a:pt x="155575" y="1407"/>
                  </a:cubicBezTo>
                  <a:cubicBezTo>
                    <a:pt x="189971" y="9874"/>
                    <a:pt x="179388" y="64378"/>
                    <a:pt x="206375" y="106182"/>
                  </a:cubicBezTo>
                  <a:cubicBezTo>
                    <a:pt x="233363" y="147986"/>
                    <a:pt x="269346" y="236886"/>
                    <a:pt x="317500" y="252232"/>
                  </a:cubicBezTo>
                  <a:cubicBezTo>
                    <a:pt x="365654" y="267578"/>
                    <a:pt x="430742" y="232124"/>
                    <a:pt x="495300" y="198257"/>
                  </a:cubicBezTo>
                  <a:cubicBezTo>
                    <a:pt x="559858" y="164390"/>
                    <a:pt x="643996" y="72315"/>
                    <a:pt x="704850" y="49032"/>
                  </a:cubicBezTo>
                  <a:cubicBezTo>
                    <a:pt x="765704" y="25749"/>
                    <a:pt x="817033" y="41095"/>
                    <a:pt x="860425" y="58557"/>
                  </a:cubicBezTo>
                  <a:cubicBezTo>
                    <a:pt x="903817" y="76019"/>
                    <a:pt x="927629" y="122057"/>
                    <a:pt x="965200" y="153807"/>
                  </a:cubicBezTo>
                  <a:cubicBezTo>
                    <a:pt x="1002771" y="185557"/>
                    <a:pt x="1047750" y="227890"/>
                    <a:pt x="1085850" y="249057"/>
                  </a:cubicBezTo>
                  <a:cubicBezTo>
                    <a:pt x="1123950" y="270224"/>
                    <a:pt x="1152525" y="275515"/>
                    <a:pt x="1193800" y="280807"/>
                  </a:cubicBezTo>
                  <a:cubicBezTo>
                    <a:pt x="1235075" y="286099"/>
                    <a:pt x="1284287" y="283453"/>
                    <a:pt x="1333500" y="280807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6F550C-7EAD-094D-BEE4-BCD974D1537C}"/>
                </a:ext>
              </a:extLst>
            </p:cNvPr>
            <p:cNvSpPr/>
            <p:nvPr/>
          </p:nvSpPr>
          <p:spPr>
            <a:xfrm>
              <a:off x="9943611" y="499664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0F0564B-77F8-9A43-864C-5581BFB29DF0}"/>
                </a:ext>
              </a:extLst>
            </p:cNvPr>
            <p:cNvSpPr/>
            <p:nvPr/>
          </p:nvSpPr>
          <p:spPr>
            <a:xfrm>
              <a:off x="10483361" y="5276046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811C8F-164F-6D40-A66A-C1634BE96E58}"/>
                </a:ext>
              </a:extLst>
            </p:cNvPr>
            <p:cNvSpPr/>
            <p:nvPr/>
          </p:nvSpPr>
          <p:spPr>
            <a:xfrm>
              <a:off x="9798830" y="4673057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3C52BD-D031-6748-BE67-9546517FC387}"/>
                </a:ext>
              </a:extLst>
            </p:cNvPr>
            <p:cNvSpPr/>
            <p:nvPr/>
          </p:nvSpPr>
          <p:spPr>
            <a:xfrm>
              <a:off x="10148717" y="4053239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01FC260-AFB3-3749-B82A-B7153C278348}"/>
                </a:ext>
              </a:extLst>
            </p:cNvPr>
            <p:cNvSpPr/>
            <p:nvPr/>
          </p:nvSpPr>
          <p:spPr>
            <a:xfrm>
              <a:off x="9655955" y="523211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A98161B-10CE-2547-9B9F-5052A05A5872}"/>
                </a:ext>
              </a:extLst>
            </p:cNvPr>
            <p:cNvSpPr/>
            <p:nvPr/>
          </p:nvSpPr>
          <p:spPr>
            <a:xfrm>
              <a:off x="9375377" y="5929412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CF3D045-B59D-B044-A2B8-40733E418F92}"/>
                </a:ext>
              </a:extLst>
            </p:cNvPr>
            <p:cNvSpPr/>
            <p:nvPr/>
          </p:nvSpPr>
          <p:spPr>
            <a:xfrm>
              <a:off x="9399960" y="5273478"/>
              <a:ext cx="266700" cy="676275"/>
            </a:xfrm>
            <a:custGeom>
              <a:avLst/>
              <a:gdLst>
                <a:gd name="connsiteX0" fmla="*/ 0 w 266700"/>
                <a:gd name="connsiteY0" fmla="*/ 676275 h 676275"/>
                <a:gd name="connsiteX1" fmla="*/ 111125 w 266700"/>
                <a:gd name="connsiteY1" fmla="*/ 527050 h 676275"/>
                <a:gd name="connsiteX2" fmla="*/ 88900 w 266700"/>
                <a:gd name="connsiteY2" fmla="*/ 374650 h 676275"/>
                <a:gd name="connsiteX3" fmla="*/ 98425 w 266700"/>
                <a:gd name="connsiteY3" fmla="*/ 292100 h 676275"/>
                <a:gd name="connsiteX4" fmla="*/ 158750 w 266700"/>
                <a:gd name="connsiteY4" fmla="*/ 168275 h 676275"/>
                <a:gd name="connsiteX5" fmla="*/ 209550 w 266700"/>
                <a:gd name="connsiteY5" fmla="*/ 101600 h 676275"/>
                <a:gd name="connsiteX6" fmla="*/ 266700 w 26670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676275">
                  <a:moveTo>
                    <a:pt x="0" y="676275"/>
                  </a:moveTo>
                  <a:cubicBezTo>
                    <a:pt x="48154" y="626798"/>
                    <a:pt x="96308" y="577321"/>
                    <a:pt x="111125" y="527050"/>
                  </a:cubicBezTo>
                  <a:cubicBezTo>
                    <a:pt x="125942" y="476779"/>
                    <a:pt x="91017" y="413808"/>
                    <a:pt x="88900" y="374650"/>
                  </a:cubicBezTo>
                  <a:cubicBezTo>
                    <a:pt x="86783" y="335492"/>
                    <a:pt x="86783" y="326496"/>
                    <a:pt x="98425" y="292100"/>
                  </a:cubicBezTo>
                  <a:cubicBezTo>
                    <a:pt x="110067" y="257704"/>
                    <a:pt x="140229" y="200025"/>
                    <a:pt x="158750" y="168275"/>
                  </a:cubicBezTo>
                  <a:cubicBezTo>
                    <a:pt x="177271" y="136525"/>
                    <a:pt x="191558" y="129646"/>
                    <a:pt x="209550" y="101600"/>
                  </a:cubicBezTo>
                  <a:cubicBezTo>
                    <a:pt x="227542" y="73554"/>
                    <a:pt x="247121" y="36777"/>
                    <a:pt x="266700" y="0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E97A1A9-412D-294B-B027-FE1EC2FB090C}"/>
                </a:ext>
              </a:extLst>
            </p:cNvPr>
            <p:cNvSpPr/>
            <p:nvPr/>
          </p:nvSpPr>
          <p:spPr>
            <a:xfrm>
              <a:off x="9985066" y="5031596"/>
              <a:ext cx="523875" cy="263626"/>
            </a:xfrm>
            <a:custGeom>
              <a:avLst/>
              <a:gdLst>
                <a:gd name="connsiteX0" fmla="*/ 523875 w 523875"/>
                <a:gd name="connsiteY0" fmla="*/ 263626 h 263626"/>
                <a:gd name="connsiteX1" fmla="*/ 441325 w 523875"/>
                <a:gd name="connsiteY1" fmla="*/ 133451 h 263626"/>
                <a:gd name="connsiteX2" fmla="*/ 393700 w 523875"/>
                <a:gd name="connsiteY2" fmla="*/ 114401 h 263626"/>
                <a:gd name="connsiteX3" fmla="*/ 342900 w 523875"/>
                <a:gd name="connsiteY3" fmla="*/ 108051 h 263626"/>
                <a:gd name="connsiteX4" fmla="*/ 301625 w 523875"/>
                <a:gd name="connsiteY4" fmla="*/ 89001 h 263626"/>
                <a:gd name="connsiteX5" fmla="*/ 257175 w 523875"/>
                <a:gd name="connsiteY5" fmla="*/ 69951 h 263626"/>
                <a:gd name="connsiteX6" fmla="*/ 184150 w 523875"/>
                <a:gd name="connsiteY6" fmla="*/ 66776 h 263626"/>
                <a:gd name="connsiteX7" fmla="*/ 95250 w 523875"/>
                <a:gd name="connsiteY7" fmla="*/ 41376 h 263626"/>
                <a:gd name="connsiteX8" fmla="*/ 38100 w 523875"/>
                <a:gd name="connsiteY8" fmla="*/ 6451 h 263626"/>
                <a:gd name="connsiteX9" fmla="*/ 0 w 523875"/>
                <a:gd name="connsiteY9" fmla="*/ 101 h 26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75" h="263626">
                  <a:moveTo>
                    <a:pt x="523875" y="263626"/>
                  </a:moveTo>
                  <a:cubicBezTo>
                    <a:pt x="493448" y="210974"/>
                    <a:pt x="463021" y="158322"/>
                    <a:pt x="441325" y="133451"/>
                  </a:cubicBezTo>
                  <a:cubicBezTo>
                    <a:pt x="419629" y="108580"/>
                    <a:pt x="410104" y="118634"/>
                    <a:pt x="393700" y="114401"/>
                  </a:cubicBezTo>
                  <a:cubicBezTo>
                    <a:pt x="377296" y="110168"/>
                    <a:pt x="358246" y="112284"/>
                    <a:pt x="342900" y="108051"/>
                  </a:cubicBezTo>
                  <a:cubicBezTo>
                    <a:pt x="327554" y="103818"/>
                    <a:pt x="315913" y="95351"/>
                    <a:pt x="301625" y="89001"/>
                  </a:cubicBezTo>
                  <a:cubicBezTo>
                    <a:pt x="287337" y="82651"/>
                    <a:pt x="276754" y="73655"/>
                    <a:pt x="257175" y="69951"/>
                  </a:cubicBezTo>
                  <a:cubicBezTo>
                    <a:pt x="237596" y="66247"/>
                    <a:pt x="211137" y="71538"/>
                    <a:pt x="184150" y="66776"/>
                  </a:cubicBezTo>
                  <a:cubicBezTo>
                    <a:pt x="157163" y="62014"/>
                    <a:pt x="119592" y="51430"/>
                    <a:pt x="95250" y="41376"/>
                  </a:cubicBezTo>
                  <a:cubicBezTo>
                    <a:pt x="70908" y="31322"/>
                    <a:pt x="53975" y="13330"/>
                    <a:pt x="38100" y="6451"/>
                  </a:cubicBezTo>
                  <a:cubicBezTo>
                    <a:pt x="22225" y="-428"/>
                    <a:pt x="11112" y="-164"/>
                    <a:pt x="0" y="101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855BC15-3D9E-6D45-B9B6-3757C8869BBD}"/>
                </a:ext>
              </a:extLst>
            </p:cNvPr>
            <p:cNvSpPr/>
            <p:nvPr/>
          </p:nvSpPr>
          <p:spPr>
            <a:xfrm>
              <a:off x="9825410" y="4073328"/>
              <a:ext cx="346075" cy="625475"/>
            </a:xfrm>
            <a:custGeom>
              <a:avLst/>
              <a:gdLst>
                <a:gd name="connsiteX0" fmla="*/ 346075 w 346075"/>
                <a:gd name="connsiteY0" fmla="*/ 0 h 625475"/>
                <a:gd name="connsiteX1" fmla="*/ 250825 w 346075"/>
                <a:gd name="connsiteY1" fmla="*/ 57150 h 625475"/>
                <a:gd name="connsiteX2" fmla="*/ 241300 w 346075"/>
                <a:gd name="connsiteY2" fmla="*/ 104775 h 625475"/>
                <a:gd name="connsiteX3" fmla="*/ 231775 w 346075"/>
                <a:gd name="connsiteY3" fmla="*/ 155575 h 625475"/>
                <a:gd name="connsiteX4" fmla="*/ 184150 w 346075"/>
                <a:gd name="connsiteY4" fmla="*/ 209550 h 625475"/>
                <a:gd name="connsiteX5" fmla="*/ 139700 w 346075"/>
                <a:gd name="connsiteY5" fmla="*/ 260350 h 625475"/>
                <a:gd name="connsiteX6" fmla="*/ 111125 w 346075"/>
                <a:gd name="connsiteY6" fmla="*/ 295275 h 625475"/>
                <a:gd name="connsiteX7" fmla="*/ 98425 w 346075"/>
                <a:gd name="connsiteY7" fmla="*/ 330200 h 625475"/>
                <a:gd name="connsiteX8" fmla="*/ 95250 w 346075"/>
                <a:gd name="connsiteY8" fmla="*/ 374650 h 625475"/>
                <a:gd name="connsiteX9" fmla="*/ 79375 w 346075"/>
                <a:gd name="connsiteY9" fmla="*/ 466725 h 625475"/>
                <a:gd name="connsiteX10" fmla="*/ 60325 w 346075"/>
                <a:gd name="connsiteY10" fmla="*/ 501650 h 625475"/>
                <a:gd name="connsiteX11" fmla="*/ 38100 w 346075"/>
                <a:gd name="connsiteY11" fmla="*/ 530225 h 625475"/>
                <a:gd name="connsiteX12" fmla="*/ 19050 w 346075"/>
                <a:gd name="connsiteY12" fmla="*/ 568325 h 625475"/>
                <a:gd name="connsiteX13" fmla="*/ 6350 w 346075"/>
                <a:gd name="connsiteY13" fmla="*/ 606425 h 625475"/>
                <a:gd name="connsiteX14" fmla="*/ 0 w 346075"/>
                <a:gd name="connsiteY14" fmla="*/ 62547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075" h="625475">
                  <a:moveTo>
                    <a:pt x="346075" y="0"/>
                  </a:moveTo>
                  <a:cubicBezTo>
                    <a:pt x="307181" y="19844"/>
                    <a:pt x="268287" y="39688"/>
                    <a:pt x="250825" y="57150"/>
                  </a:cubicBezTo>
                  <a:cubicBezTo>
                    <a:pt x="233363" y="74612"/>
                    <a:pt x="244475" y="88371"/>
                    <a:pt x="241300" y="104775"/>
                  </a:cubicBezTo>
                  <a:cubicBezTo>
                    <a:pt x="238125" y="121179"/>
                    <a:pt x="241300" y="138113"/>
                    <a:pt x="231775" y="155575"/>
                  </a:cubicBezTo>
                  <a:cubicBezTo>
                    <a:pt x="222250" y="173038"/>
                    <a:pt x="184150" y="209550"/>
                    <a:pt x="184150" y="209550"/>
                  </a:cubicBezTo>
                  <a:cubicBezTo>
                    <a:pt x="168804" y="227012"/>
                    <a:pt x="151871" y="246063"/>
                    <a:pt x="139700" y="260350"/>
                  </a:cubicBezTo>
                  <a:cubicBezTo>
                    <a:pt x="127529" y="274637"/>
                    <a:pt x="118004" y="283633"/>
                    <a:pt x="111125" y="295275"/>
                  </a:cubicBezTo>
                  <a:cubicBezTo>
                    <a:pt x="104246" y="306917"/>
                    <a:pt x="101071" y="316971"/>
                    <a:pt x="98425" y="330200"/>
                  </a:cubicBezTo>
                  <a:cubicBezTo>
                    <a:pt x="95779" y="343429"/>
                    <a:pt x="98425" y="351896"/>
                    <a:pt x="95250" y="374650"/>
                  </a:cubicBezTo>
                  <a:cubicBezTo>
                    <a:pt x="92075" y="397404"/>
                    <a:pt x="85196" y="445558"/>
                    <a:pt x="79375" y="466725"/>
                  </a:cubicBezTo>
                  <a:cubicBezTo>
                    <a:pt x="73554" y="487892"/>
                    <a:pt x="67204" y="491067"/>
                    <a:pt x="60325" y="501650"/>
                  </a:cubicBezTo>
                  <a:cubicBezTo>
                    <a:pt x="53446" y="512233"/>
                    <a:pt x="44979" y="519113"/>
                    <a:pt x="38100" y="530225"/>
                  </a:cubicBezTo>
                  <a:cubicBezTo>
                    <a:pt x="31221" y="541337"/>
                    <a:pt x="24342" y="555625"/>
                    <a:pt x="19050" y="568325"/>
                  </a:cubicBezTo>
                  <a:cubicBezTo>
                    <a:pt x="13758" y="581025"/>
                    <a:pt x="6350" y="606425"/>
                    <a:pt x="6350" y="606425"/>
                  </a:cubicBezTo>
                  <a:lnTo>
                    <a:pt x="0" y="625475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51E664-A9C0-7240-B7A1-62B6285976F0}"/>
                    </a:ext>
                  </a:extLst>
                </p:cNvPr>
                <p:cNvSpPr txBox="1"/>
                <p:nvPr/>
              </p:nvSpPr>
              <p:spPr>
                <a:xfrm>
                  <a:off x="8420450" y="4968502"/>
                  <a:ext cx="70414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51E664-A9C0-7240-B7A1-62B628597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0450" y="4968502"/>
                  <a:ext cx="704149" cy="22095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4806130-FC5B-5847-8EDB-A562A5F06E9A}"/>
                    </a:ext>
                  </a:extLst>
                </p:cNvPr>
                <p:cNvSpPr txBox="1"/>
                <p:nvPr/>
              </p:nvSpPr>
              <p:spPr>
                <a:xfrm>
                  <a:off x="8678092" y="5520343"/>
                  <a:ext cx="810301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34806130-FC5B-5847-8EDB-A562A5F06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092" y="5520343"/>
                  <a:ext cx="810301" cy="22095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A5E168-A967-064E-8B5E-986892557C1C}"/>
                    </a:ext>
                  </a:extLst>
                </p:cNvPr>
                <p:cNvSpPr txBox="1"/>
                <p:nvPr/>
              </p:nvSpPr>
              <p:spPr>
                <a:xfrm>
                  <a:off x="9943610" y="5273478"/>
                  <a:ext cx="705407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6AA5E168-A967-064E-8B5E-986892557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3610" y="5273478"/>
                  <a:ext cx="705407" cy="22095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112D8B7-752B-9243-A10D-10475D420FE0}"/>
                    </a:ext>
                  </a:extLst>
                </p:cNvPr>
                <p:cNvSpPr txBox="1"/>
                <p:nvPr/>
              </p:nvSpPr>
              <p:spPr>
                <a:xfrm>
                  <a:off x="9979485" y="4286322"/>
                  <a:ext cx="669532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112D8B7-752B-9243-A10D-10475D420F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9485" y="4286322"/>
                  <a:ext cx="669532" cy="22095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F65E4E5-5561-D542-B972-25A11A1ACCA7}"/>
                    </a:ext>
                  </a:extLst>
                </p:cNvPr>
                <p:cNvSpPr txBox="1"/>
                <p:nvPr/>
              </p:nvSpPr>
              <p:spPr>
                <a:xfrm>
                  <a:off x="9555895" y="4795709"/>
                  <a:ext cx="33328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F65E4E5-5561-D542-B972-25A11A1AC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5895" y="4795709"/>
                  <a:ext cx="333286" cy="2154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B9479C4-C2B0-A541-9682-0123B4D0A870}"/>
                    </a:ext>
                  </a:extLst>
                </p:cNvPr>
                <p:cNvSpPr txBox="1"/>
                <p:nvPr/>
              </p:nvSpPr>
              <p:spPr>
                <a:xfrm>
                  <a:off x="8543369" y="4432807"/>
                  <a:ext cx="1123291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B9479C4-C2B0-A541-9682-0123B4D0A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3369" y="4432807"/>
                  <a:ext cx="1123291" cy="22095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756D3C8-3E65-7E46-8B0F-EB2A22BB9F08}"/>
                </a:ext>
              </a:extLst>
            </p:cNvPr>
            <p:cNvSpPr/>
            <p:nvPr/>
          </p:nvSpPr>
          <p:spPr>
            <a:xfrm>
              <a:off x="8605011" y="4844532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733A6A0-B882-F446-B5A1-0F9FA4C672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3369" y="4807720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21518A-03C0-E843-A067-12A0FA229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5011" y="4882154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C06C3FA-C34D-434A-BDDF-92AEB3E23ACE}"/>
                </a:ext>
              </a:extLst>
            </p:cNvPr>
            <p:cNvCxnSpPr>
              <a:cxnSpLocks/>
              <a:stCxn id="92" idx="6"/>
            </p:cNvCxnSpPr>
            <p:nvPr/>
          </p:nvCxnSpPr>
          <p:spPr>
            <a:xfrm>
              <a:off x="8650730" y="486739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02BF23B-D335-284C-9744-5A314A3EBFA3}"/>
                </a:ext>
              </a:extLst>
            </p:cNvPr>
            <p:cNvSpPr/>
            <p:nvPr/>
          </p:nvSpPr>
          <p:spPr>
            <a:xfrm>
              <a:off x="8845652" y="4694415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110AF8-86AE-724C-8ED2-D67F289A44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4010" y="4657603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4B51E0-285A-B749-9426-782D885B1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5652" y="4732037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A39E5FA-73F1-2B40-8448-3B245AFBABD8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8891371" y="4717275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ADB7015-FA2A-524C-A124-0DFBFD1B640F}"/>
                </a:ext>
              </a:extLst>
            </p:cNvPr>
            <p:cNvSpPr/>
            <p:nvPr/>
          </p:nvSpPr>
          <p:spPr>
            <a:xfrm>
              <a:off x="9475198" y="5576619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4ECB6D-9D31-BB48-B338-2322659276D7}"/>
                </a:ext>
              </a:extLst>
            </p:cNvPr>
            <p:cNvCxnSpPr>
              <a:cxnSpLocks/>
            </p:cNvCxnSpPr>
            <p:nvPr/>
          </p:nvCxnSpPr>
          <p:spPr>
            <a:xfrm>
              <a:off x="9498057" y="5599478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0349671-9F08-8447-B30C-888377D8F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8280" y="5559301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1FDC327-F555-F54F-8F8F-179FB80F8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8918" y="5606924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B6F2F5D-4F45-BF42-849A-CF4278BBB69B}"/>
                </a:ext>
              </a:extLst>
            </p:cNvPr>
            <p:cNvCxnSpPr>
              <a:cxnSpLocks/>
            </p:cNvCxnSpPr>
            <p:nvPr/>
          </p:nvCxnSpPr>
          <p:spPr>
            <a:xfrm>
              <a:off x="9495120" y="5615070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6000839-19C7-014C-9C40-EFC153892214}"/>
                </a:ext>
              </a:extLst>
            </p:cNvPr>
            <p:cNvSpPr/>
            <p:nvPr/>
          </p:nvSpPr>
          <p:spPr>
            <a:xfrm>
              <a:off x="9586425" y="5351676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6E5F3AE-2A6D-8F4B-AD76-902A49BEE974}"/>
                </a:ext>
              </a:extLst>
            </p:cNvPr>
            <p:cNvCxnSpPr>
              <a:cxnSpLocks/>
            </p:cNvCxnSpPr>
            <p:nvPr/>
          </p:nvCxnSpPr>
          <p:spPr>
            <a:xfrm>
              <a:off x="9609284" y="5374535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7C9721-3603-F240-AE6A-2A840F3BF7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9507" y="5334358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6C5A912-036E-454A-A6E5-44ACFCB15B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10145" y="5381981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E212AF0-429A-284B-9D4B-0CAEBA89F296}"/>
                </a:ext>
              </a:extLst>
            </p:cNvPr>
            <p:cNvCxnSpPr>
              <a:cxnSpLocks/>
            </p:cNvCxnSpPr>
            <p:nvPr/>
          </p:nvCxnSpPr>
          <p:spPr>
            <a:xfrm>
              <a:off x="9606347" y="5390127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7B67827-7236-6D48-85E7-BD0F257B9950}"/>
                </a:ext>
              </a:extLst>
            </p:cNvPr>
            <p:cNvSpPr/>
            <p:nvPr/>
          </p:nvSpPr>
          <p:spPr>
            <a:xfrm>
              <a:off x="10253401" y="5087473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C0F67DC7-C63E-7E4D-BF5F-4AB69A38BD9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6260" y="510840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E13FFD2-1D76-F940-8F1D-0C909105A4DF}"/>
                </a:ext>
              </a:extLst>
            </p:cNvPr>
            <p:cNvCxnSpPr>
              <a:cxnSpLocks/>
              <a:stCxn id="110" idx="1"/>
            </p:cNvCxnSpPr>
            <p:nvPr/>
          </p:nvCxnSpPr>
          <p:spPr>
            <a:xfrm flipH="1" flipV="1">
              <a:off x="10212804" y="5031596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551D10-4F31-1D4F-A98F-3D3033F57EC6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H="1">
              <a:off x="10228968" y="5126497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6A482A4-3444-3649-858C-33728D1E97E6}"/>
                </a:ext>
              </a:extLst>
            </p:cNvPr>
            <p:cNvSpPr/>
            <p:nvPr/>
          </p:nvSpPr>
          <p:spPr>
            <a:xfrm>
              <a:off x="10077736" y="5060930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AEF837A-CC2C-414B-A090-F44295CA76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00595" y="508185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933E64-4CC7-F34D-8DFA-696ED654A189}"/>
                </a:ext>
              </a:extLst>
            </p:cNvPr>
            <p:cNvCxnSpPr>
              <a:cxnSpLocks/>
              <a:stCxn id="114" idx="1"/>
            </p:cNvCxnSpPr>
            <p:nvPr/>
          </p:nvCxnSpPr>
          <p:spPr>
            <a:xfrm flipH="1" flipV="1">
              <a:off x="10037139" y="5005053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63D4355-FA14-5444-A780-6CFAAECBA89D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 flipH="1">
              <a:off x="10053303" y="5099954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9DED0B-7DF8-FA46-840A-982E3FD7329E}"/>
                </a:ext>
              </a:extLst>
            </p:cNvPr>
            <p:cNvSpPr/>
            <p:nvPr/>
          </p:nvSpPr>
          <p:spPr>
            <a:xfrm>
              <a:off x="9897892" y="4384189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39A8E86-1D5A-2C41-8388-CC4783F31D30}"/>
                </a:ext>
              </a:extLst>
            </p:cNvPr>
            <p:cNvCxnSpPr>
              <a:cxnSpLocks/>
            </p:cNvCxnSpPr>
            <p:nvPr/>
          </p:nvCxnSpPr>
          <p:spPr>
            <a:xfrm>
              <a:off x="9920572" y="4407048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0892529-73ED-6C46-A007-BAF6ADBEDA90}"/>
                </a:ext>
              </a:extLst>
            </p:cNvPr>
            <p:cNvCxnSpPr>
              <a:cxnSpLocks/>
              <a:stCxn id="118" idx="2"/>
            </p:cNvCxnSpPr>
            <p:nvPr/>
          </p:nvCxnSpPr>
          <p:spPr>
            <a:xfrm flipH="1" flipV="1">
              <a:off x="9792048" y="4401043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BB68097-9732-3442-A706-7986E3470FF9}"/>
                </a:ext>
              </a:extLst>
            </p:cNvPr>
            <p:cNvSpPr/>
            <p:nvPr/>
          </p:nvSpPr>
          <p:spPr>
            <a:xfrm>
              <a:off x="9865915" y="4552700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0D8E0D-D3B9-D342-8961-E7C57263CBC4}"/>
                </a:ext>
              </a:extLst>
            </p:cNvPr>
            <p:cNvCxnSpPr>
              <a:cxnSpLocks/>
            </p:cNvCxnSpPr>
            <p:nvPr/>
          </p:nvCxnSpPr>
          <p:spPr>
            <a:xfrm>
              <a:off x="9888595" y="457555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2EAB762-157B-7C4B-A47D-66514AFBAF92}"/>
                </a:ext>
              </a:extLst>
            </p:cNvPr>
            <p:cNvCxnSpPr>
              <a:cxnSpLocks/>
              <a:stCxn id="121" idx="2"/>
            </p:cNvCxnSpPr>
            <p:nvPr/>
          </p:nvCxnSpPr>
          <p:spPr>
            <a:xfrm flipH="1" flipV="1">
              <a:off x="9760071" y="4569554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357A55C-B622-3F4A-B807-8B36F25DF598}"/>
                    </a:ext>
                  </a:extLst>
                </p:cNvPr>
                <p:cNvSpPr txBox="1"/>
                <p:nvPr/>
              </p:nvSpPr>
              <p:spPr>
                <a:xfrm>
                  <a:off x="8975371" y="5095127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357A55C-B622-3F4A-B807-8B36F25DF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5371" y="5095127"/>
                  <a:ext cx="823459" cy="22095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D80B5EF-37BC-634F-9B54-02426F1F4029}"/>
                    </a:ext>
                  </a:extLst>
                </p:cNvPr>
                <p:cNvSpPr txBox="1"/>
                <p:nvPr/>
              </p:nvSpPr>
              <p:spPr>
                <a:xfrm>
                  <a:off x="9929087" y="4750557"/>
                  <a:ext cx="52314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4D80B5EF-37BC-634F-9B54-02426F1F4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9087" y="4750557"/>
                  <a:ext cx="523149" cy="22095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EAAB1FE-69BE-5E45-B11C-9464B4329000}"/>
                    </a:ext>
                  </a:extLst>
                </p:cNvPr>
                <p:cNvSpPr txBox="1"/>
                <p:nvPr/>
              </p:nvSpPr>
              <p:spPr>
                <a:xfrm>
                  <a:off x="9948877" y="4474331"/>
                  <a:ext cx="567822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,4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EAAB1FE-69BE-5E45-B11C-9464B4329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8877" y="4474331"/>
                  <a:ext cx="567822" cy="22095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6798-DE57-FD41-9F36-5EBE21C09CD4}"/>
                </a:ext>
              </a:extLst>
            </p:cNvPr>
            <p:cNvCxnSpPr>
              <a:cxnSpLocks/>
            </p:cNvCxnSpPr>
            <p:nvPr/>
          </p:nvCxnSpPr>
          <p:spPr>
            <a:xfrm>
              <a:off x="8643193" y="4888588"/>
              <a:ext cx="70771" cy="13564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100E02B-2E47-CF49-A23D-697A3C52E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006" y="4596820"/>
              <a:ext cx="98365" cy="12195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DA6A0B6-7F1C-E241-9CE3-DD3EA9B7D9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2038" y="5257659"/>
              <a:ext cx="134305" cy="111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0B3B9EC-241C-F347-9AB5-B1AADB36D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799" y="5597668"/>
              <a:ext cx="164912" cy="316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71A91D6-4473-5042-A79B-F574C4DB1832}"/>
                </a:ext>
              </a:extLst>
            </p:cNvPr>
            <p:cNvCxnSpPr>
              <a:cxnSpLocks/>
              <a:endCxn id="110" idx="4"/>
            </p:cNvCxnSpPr>
            <p:nvPr/>
          </p:nvCxnSpPr>
          <p:spPr>
            <a:xfrm flipH="1" flipV="1">
              <a:off x="10276261" y="5133192"/>
              <a:ext cx="19238" cy="1815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BE3B32B-D5F8-D347-881F-8FCB9F6B3B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9761" y="4928318"/>
              <a:ext cx="454" cy="1533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051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98A3BEDF-99B9-674B-BFEB-79DDABBEEBEE}"/>
              </a:ext>
            </a:extLst>
          </p:cNvPr>
          <p:cNvGrpSpPr/>
          <p:nvPr/>
        </p:nvGrpSpPr>
        <p:grpSpPr>
          <a:xfrm>
            <a:off x="7908540" y="2782123"/>
            <a:ext cx="2848848" cy="2038268"/>
            <a:chOff x="7908540" y="2782123"/>
            <a:chExt cx="2848848" cy="20382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94EE91-1D12-644F-9773-7E77314C92BE}"/>
                </a:ext>
              </a:extLst>
            </p:cNvPr>
            <p:cNvSpPr/>
            <p:nvPr/>
          </p:nvSpPr>
          <p:spPr>
            <a:xfrm>
              <a:off x="9248390" y="365976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192732E-104D-054F-9930-347339F31CAD}"/>
                </a:ext>
              </a:extLst>
            </p:cNvPr>
            <p:cNvSpPr/>
            <p:nvPr/>
          </p:nvSpPr>
          <p:spPr>
            <a:xfrm>
              <a:off x="7908540" y="3437135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B55440-B8E0-6740-8177-5BBE883D7013}"/>
                </a:ext>
              </a:extLst>
            </p:cNvPr>
            <p:cNvSpPr/>
            <p:nvPr/>
          </p:nvSpPr>
          <p:spPr>
            <a:xfrm>
              <a:off x="9572240" y="368947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B0F321-49FE-E14E-86F1-2511CB1226CF}"/>
                </a:ext>
              </a:extLst>
            </p:cNvPr>
            <p:cNvSpPr/>
            <p:nvPr/>
          </p:nvSpPr>
          <p:spPr>
            <a:xfrm>
              <a:off x="7936389" y="3404055"/>
              <a:ext cx="1333500" cy="283862"/>
            </a:xfrm>
            <a:custGeom>
              <a:avLst/>
              <a:gdLst>
                <a:gd name="connsiteX0" fmla="*/ 0 w 1333500"/>
                <a:gd name="connsiteY0" fmla="*/ 55382 h 283862"/>
                <a:gd name="connsiteX1" fmla="*/ 155575 w 1333500"/>
                <a:gd name="connsiteY1" fmla="*/ 1407 h 283862"/>
                <a:gd name="connsiteX2" fmla="*/ 206375 w 1333500"/>
                <a:gd name="connsiteY2" fmla="*/ 106182 h 283862"/>
                <a:gd name="connsiteX3" fmla="*/ 317500 w 1333500"/>
                <a:gd name="connsiteY3" fmla="*/ 252232 h 283862"/>
                <a:gd name="connsiteX4" fmla="*/ 495300 w 1333500"/>
                <a:gd name="connsiteY4" fmla="*/ 198257 h 283862"/>
                <a:gd name="connsiteX5" fmla="*/ 704850 w 1333500"/>
                <a:gd name="connsiteY5" fmla="*/ 49032 h 283862"/>
                <a:gd name="connsiteX6" fmla="*/ 860425 w 1333500"/>
                <a:gd name="connsiteY6" fmla="*/ 58557 h 283862"/>
                <a:gd name="connsiteX7" fmla="*/ 965200 w 1333500"/>
                <a:gd name="connsiteY7" fmla="*/ 153807 h 283862"/>
                <a:gd name="connsiteX8" fmla="*/ 1085850 w 1333500"/>
                <a:gd name="connsiteY8" fmla="*/ 249057 h 283862"/>
                <a:gd name="connsiteX9" fmla="*/ 1193800 w 1333500"/>
                <a:gd name="connsiteY9" fmla="*/ 280807 h 283862"/>
                <a:gd name="connsiteX10" fmla="*/ 1333500 w 1333500"/>
                <a:gd name="connsiteY10" fmla="*/ 280807 h 28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283862">
                  <a:moveTo>
                    <a:pt x="0" y="55382"/>
                  </a:moveTo>
                  <a:cubicBezTo>
                    <a:pt x="60589" y="24161"/>
                    <a:pt x="121179" y="-7060"/>
                    <a:pt x="155575" y="1407"/>
                  </a:cubicBezTo>
                  <a:cubicBezTo>
                    <a:pt x="189971" y="9874"/>
                    <a:pt x="179388" y="64378"/>
                    <a:pt x="206375" y="106182"/>
                  </a:cubicBezTo>
                  <a:cubicBezTo>
                    <a:pt x="233363" y="147986"/>
                    <a:pt x="269346" y="236886"/>
                    <a:pt x="317500" y="252232"/>
                  </a:cubicBezTo>
                  <a:cubicBezTo>
                    <a:pt x="365654" y="267578"/>
                    <a:pt x="430742" y="232124"/>
                    <a:pt x="495300" y="198257"/>
                  </a:cubicBezTo>
                  <a:cubicBezTo>
                    <a:pt x="559858" y="164390"/>
                    <a:pt x="643996" y="72315"/>
                    <a:pt x="704850" y="49032"/>
                  </a:cubicBezTo>
                  <a:cubicBezTo>
                    <a:pt x="765704" y="25749"/>
                    <a:pt x="817033" y="41095"/>
                    <a:pt x="860425" y="58557"/>
                  </a:cubicBezTo>
                  <a:cubicBezTo>
                    <a:pt x="903817" y="76019"/>
                    <a:pt x="927629" y="122057"/>
                    <a:pt x="965200" y="153807"/>
                  </a:cubicBezTo>
                  <a:cubicBezTo>
                    <a:pt x="1002771" y="185557"/>
                    <a:pt x="1047750" y="227890"/>
                    <a:pt x="1085850" y="249057"/>
                  </a:cubicBezTo>
                  <a:cubicBezTo>
                    <a:pt x="1123950" y="270224"/>
                    <a:pt x="1152525" y="275515"/>
                    <a:pt x="1193800" y="280807"/>
                  </a:cubicBezTo>
                  <a:cubicBezTo>
                    <a:pt x="1235075" y="286099"/>
                    <a:pt x="1284287" y="283453"/>
                    <a:pt x="1333500" y="280807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9BD6CC-B427-9740-8C74-724742DD1EB7}"/>
                </a:ext>
              </a:extLst>
            </p:cNvPr>
            <p:cNvSpPr/>
            <p:nvPr/>
          </p:nvSpPr>
          <p:spPr>
            <a:xfrm>
              <a:off x="9762740" y="372553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7A179E-7EC0-964A-A6AF-17CC335CDA22}"/>
                </a:ext>
              </a:extLst>
            </p:cNvPr>
            <p:cNvSpPr/>
            <p:nvPr/>
          </p:nvSpPr>
          <p:spPr>
            <a:xfrm>
              <a:off x="10302490" y="4004930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E676A00-42D2-C04C-84AC-A20B7BBBAF4D}"/>
                </a:ext>
              </a:extLst>
            </p:cNvPr>
            <p:cNvSpPr/>
            <p:nvPr/>
          </p:nvSpPr>
          <p:spPr>
            <a:xfrm>
              <a:off x="9617959" y="3401941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D0B6B2-BC8E-114F-B7A1-DD03D0783606}"/>
                </a:ext>
              </a:extLst>
            </p:cNvPr>
            <p:cNvSpPr/>
            <p:nvPr/>
          </p:nvSpPr>
          <p:spPr>
            <a:xfrm>
              <a:off x="9967846" y="2782123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316FD6-E69B-A544-AFE0-FDF2AA72B759}"/>
                </a:ext>
              </a:extLst>
            </p:cNvPr>
            <p:cNvSpPr/>
            <p:nvPr/>
          </p:nvSpPr>
          <p:spPr>
            <a:xfrm>
              <a:off x="9475084" y="3961000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CF3A58-54E4-6349-A1CE-2751F8492289}"/>
                </a:ext>
              </a:extLst>
            </p:cNvPr>
            <p:cNvSpPr/>
            <p:nvPr/>
          </p:nvSpPr>
          <p:spPr>
            <a:xfrm>
              <a:off x="9194506" y="4658296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6A7758-273E-E341-8091-D058B99E15DE}"/>
                </a:ext>
              </a:extLst>
            </p:cNvPr>
            <p:cNvSpPr/>
            <p:nvPr/>
          </p:nvSpPr>
          <p:spPr>
            <a:xfrm>
              <a:off x="9219089" y="4002362"/>
              <a:ext cx="266700" cy="676275"/>
            </a:xfrm>
            <a:custGeom>
              <a:avLst/>
              <a:gdLst>
                <a:gd name="connsiteX0" fmla="*/ 0 w 266700"/>
                <a:gd name="connsiteY0" fmla="*/ 676275 h 676275"/>
                <a:gd name="connsiteX1" fmla="*/ 111125 w 266700"/>
                <a:gd name="connsiteY1" fmla="*/ 527050 h 676275"/>
                <a:gd name="connsiteX2" fmla="*/ 88900 w 266700"/>
                <a:gd name="connsiteY2" fmla="*/ 374650 h 676275"/>
                <a:gd name="connsiteX3" fmla="*/ 98425 w 266700"/>
                <a:gd name="connsiteY3" fmla="*/ 292100 h 676275"/>
                <a:gd name="connsiteX4" fmla="*/ 158750 w 266700"/>
                <a:gd name="connsiteY4" fmla="*/ 168275 h 676275"/>
                <a:gd name="connsiteX5" fmla="*/ 209550 w 266700"/>
                <a:gd name="connsiteY5" fmla="*/ 101600 h 676275"/>
                <a:gd name="connsiteX6" fmla="*/ 266700 w 26670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676275">
                  <a:moveTo>
                    <a:pt x="0" y="676275"/>
                  </a:moveTo>
                  <a:cubicBezTo>
                    <a:pt x="48154" y="626798"/>
                    <a:pt x="96308" y="577321"/>
                    <a:pt x="111125" y="527050"/>
                  </a:cubicBezTo>
                  <a:cubicBezTo>
                    <a:pt x="125942" y="476779"/>
                    <a:pt x="91017" y="413808"/>
                    <a:pt x="88900" y="374650"/>
                  </a:cubicBezTo>
                  <a:cubicBezTo>
                    <a:pt x="86783" y="335492"/>
                    <a:pt x="86783" y="326496"/>
                    <a:pt x="98425" y="292100"/>
                  </a:cubicBezTo>
                  <a:cubicBezTo>
                    <a:pt x="110067" y="257704"/>
                    <a:pt x="140229" y="200025"/>
                    <a:pt x="158750" y="168275"/>
                  </a:cubicBezTo>
                  <a:cubicBezTo>
                    <a:pt x="177271" y="136525"/>
                    <a:pt x="191558" y="129646"/>
                    <a:pt x="209550" y="101600"/>
                  </a:cubicBezTo>
                  <a:cubicBezTo>
                    <a:pt x="227542" y="73554"/>
                    <a:pt x="247121" y="36777"/>
                    <a:pt x="266700" y="0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CF0B190-00B1-FC4B-B842-EA9EC6D8238C}"/>
                </a:ext>
              </a:extLst>
            </p:cNvPr>
            <p:cNvSpPr/>
            <p:nvPr/>
          </p:nvSpPr>
          <p:spPr>
            <a:xfrm>
              <a:off x="9804195" y="3760480"/>
              <a:ext cx="523875" cy="263626"/>
            </a:xfrm>
            <a:custGeom>
              <a:avLst/>
              <a:gdLst>
                <a:gd name="connsiteX0" fmla="*/ 523875 w 523875"/>
                <a:gd name="connsiteY0" fmla="*/ 263626 h 263626"/>
                <a:gd name="connsiteX1" fmla="*/ 441325 w 523875"/>
                <a:gd name="connsiteY1" fmla="*/ 133451 h 263626"/>
                <a:gd name="connsiteX2" fmla="*/ 393700 w 523875"/>
                <a:gd name="connsiteY2" fmla="*/ 114401 h 263626"/>
                <a:gd name="connsiteX3" fmla="*/ 342900 w 523875"/>
                <a:gd name="connsiteY3" fmla="*/ 108051 h 263626"/>
                <a:gd name="connsiteX4" fmla="*/ 301625 w 523875"/>
                <a:gd name="connsiteY4" fmla="*/ 89001 h 263626"/>
                <a:gd name="connsiteX5" fmla="*/ 257175 w 523875"/>
                <a:gd name="connsiteY5" fmla="*/ 69951 h 263626"/>
                <a:gd name="connsiteX6" fmla="*/ 184150 w 523875"/>
                <a:gd name="connsiteY6" fmla="*/ 66776 h 263626"/>
                <a:gd name="connsiteX7" fmla="*/ 95250 w 523875"/>
                <a:gd name="connsiteY7" fmla="*/ 41376 h 263626"/>
                <a:gd name="connsiteX8" fmla="*/ 38100 w 523875"/>
                <a:gd name="connsiteY8" fmla="*/ 6451 h 263626"/>
                <a:gd name="connsiteX9" fmla="*/ 0 w 523875"/>
                <a:gd name="connsiteY9" fmla="*/ 101 h 26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75" h="263626">
                  <a:moveTo>
                    <a:pt x="523875" y="263626"/>
                  </a:moveTo>
                  <a:cubicBezTo>
                    <a:pt x="493448" y="210974"/>
                    <a:pt x="463021" y="158322"/>
                    <a:pt x="441325" y="133451"/>
                  </a:cubicBezTo>
                  <a:cubicBezTo>
                    <a:pt x="419629" y="108580"/>
                    <a:pt x="410104" y="118634"/>
                    <a:pt x="393700" y="114401"/>
                  </a:cubicBezTo>
                  <a:cubicBezTo>
                    <a:pt x="377296" y="110168"/>
                    <a:pt x="358246" y="112284"/>
                    <a:pt x="342900" y="108051"/>
                  </a:cubicBezTo>
                  <a:cubicBezTo>
                    <a:pt x="327554" y="103818"/>
                    <a:pt x="315913" y="95351"/>
                    <a:pt x="301625" y="89001"/>
                  </a:cubicBezTo>
                  <a:cubicBezTo>
                    <a:pt x="287337" y="82651"/>
                    <a:pt x="276754" y="73655"/>
                    <a:pt x="257175" y="69951"/>
                  </a:cubicBezTo>
                  <a:cubicBezTo>
                    <a:pt x="237596" y="66247"/>
                    <a:pt x="211137" y="71538"/>
                    <a:pt x="184150" y="66776"/>
                  </a:cubicBezTo>
                  <a:cubicBezTo>
                    <a:pt x="157163" y="62014"/>
                    <a:pt x="119592" y="51430"/>
                    <a:pt x="95250" y="41376"/>
                  </a:cubicBezTo>
                  <a:cubicBezTo>
                    <a:pt x="70908" y="31322"/>
                    <a:pt x="53975" y="13330"/>
                    <a:pt x="38100" y="6451"/>
                  </a:cubicBezTo>
                  <a:cubicBezTo>
                    <a:pt x="22225" y="-428"/>
                    <a:pt x="11112" y="-164"/>
                    <a:pt x="0" y="101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DB3DE9-5551-DA44-9D93-526CC80FF514}"/>
                </a:ext>
              </a:extLst>
            </p:cNvPr>
            <p:cNvSpPr/>
            <p:nvPr/>
          </p:nvSpPr>
          <p:spPr>
            <a:xfrm>
              <a:off x="9644539" y="2802212"/>
              <a:ext cx="346075" cy="625475"/>
            </a:xfrm>
            <a:custGeom>
              <a:avLst/>
              <a:gdLst>
                <a:gd name="connsiteX0" fmla="*/ 346075 w 346075"/>
                <a:gd name="connsiteY0" fmla="*/ 0 h 625475"/>
                <a:gd name="connsiteX1" fmla="*/ 250825 w 346075"/>
                <a:gd name="connsiteY1" fmla="*/ 57150 h 625475"/>
                <a:gd name="connsiteX2" fmla="*/ 241300 w 346075"/>
                <a:gd name="connsiteY2" fmla="*/ 104775 h 625475"/>
                <a:gd name="connsiteX3" fmla="*/ 231775 w 346075"/>
                <a:gd name="connsiteY3" fmla="*/ 155575 h 625475"/>
                <a:gd name="connsiteX4" fmla="*/ 184150 w 346075"/>
                <a:gd name="connsiteY4" fmla="*/ 209550 h 625475"/>
                <a:gd name="connsiteX5" fmla="*/ 139700 w 346075"/>
                <a:gd name="connsiteY5" fmla="*/ 260350 h 625475"/>
                <a:gd name="connsiteX6" fmla="*/ 111125 w 346075"/>
                <a:gd name="connsiteY6" fmla="*/ 295275 h 625475"/>
                <a:gd name="connsiteX7" fmla="*/ 98425 w 346075"/>
                <a:gd name="connsiteY7" fmla="*/ 330200 h 625475"/>
                <a:gd name="connsiteX8" fmla="*/ 95250 w 346075"/>
                <a:gd name="connsiteY8" fmla="*/ 374650 h 625475"/>
                <a:gd name="connsiteX9" fmla="*/ 79375 w 346075"/>
                <a:gd name="connsiteY9" fmla="*/ 466725 h 625475"/>
                <a:gd name="connsiteX10" fmla="*/ 60325 w 346075"/>
                <a:gd name="connsiteY10" fmla="*/ 501650 h 625475"/>
                <a:gd name="connsiteX11" fmla="*/ 38100 w 346075"/>
                <a:gd name="connsiteY11" fmla="*/ 530225 h 625475"/>
                <a:gd name="connsiteX12" fmla="*/ 19050 w 346075"/>
                <a:gd name="connsiteY12" fmla="*/ 568325 h 625475"/>
                <a:gd name="connsiteX13" fmla="*/ 6350 w 346075"/>
                <a:gd name="connsiteY13" fmla="*/ 606425 h 625475"/>
                <a:gd name="connsiteX14" fmla="*/ 0 w 346075"/>
                <a:gd name="connsiteY14" fmla="*/ 62547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075" h="625475">
                  <a:moveTo>
                    <a:pt x="346075" y="0"/>
                  </a:moveTo>
                  <a:cubicBezTo>
                    <a:pt x="307181" y="19844"/>
                    <a:pt x="268287" y="39688"/>
                    <a:pt x="250825" y="57150"/>
                  </a:cubicBezTo>
                  <a:cubicBezTo>
                    <a:pt x="233363" y="74612"/>
                    <a:pt x="244475" y="88371"/>
                    <a:pt x="241300" y="104775"/>
                  </a:cubicBezTo>
                  <a:cubicBezTo>
                    <a:pt x="238125" y="121179"/>
                    <a:pt x="241300" y="138113"/>
                    <a:pt x="231775" y="155575"/>
                  </a:cubicBezTo>
                  <a:cubicBezTo>
                    <a:pt x="222250" y="173038"/>
                    <a:pt x="184150" y="209550"/>
                    <a:pt x="184150" y="209550"/>
                  </a:cubicBezTo>
                  <a:cubicBezTo>
                    <a:pt x="168804" y="227012"/>
                    <a:pt x="151871" y="246063"/>
                    <a:pt x="139700" y="260350"/>
                  </a:cubicBezTo>
                  <a:cubicBezTo>
                    <a:pt x="127529" y="274637"/>
                    <a:pt x="118004" y="283633"/>
                    <a:pt x="111125" y="295275"/>
                  </a:cubicBezTo>
                  <a:cubicBezTo>
                    <a:pt x="104246" y="306917"/>
                    <a:pt x="101071" y="316971"/>
                    <a:pt x="98425" y="330200"/>
                  </a:cubicBezTo>
                  <a:cubicBezTo>
                    <a:pt x="95779" y="343429"/>
                    <a:pt x="98425" y="351896"/>
                    <a:pt x="95250" y="374650"/>
                  </a:cubicBezTo>
                  <a:cubicBezTo>
                    <a:pt x="92075" y="397404"/>
                    <a:pt x="85196" y="445558"/>
                    <a:pt x="79375" y="466725"/>
                  </a:cubicBezTo>
                  <a:cubicBezTo>
                    <a:pt x="73554" y="487892"/>
                    <a:pt x="67204" y="491067"/>
                    <a:pt x="60325" y="501650"/>
                  </a:cubicBezTo>
                  <a:cubicBezTo>
                    <a:pt x="53446" y="512233"/>
                    <a:pt x="44979" y="519113"/>
                    <a:pt x="38100" y="530225"/>
                  </a:cubicBezTo>
                  <a:cubicBezTo>
                    <a:pt x="31221" y="541337"/>
                    <a:pt x="24342" y="555625"/>
                    <a:pt x="19050" y="568325"/>
                  </a:cubicBezTo>
                  <a:cubicBezTo>
                    <a:pt x="13758" y="581025"/>
                    <a:pt x="6350" y="606425"/>
                    <a:pt x="6350" y="606425"/>
                  </a:cubicBezTo>
                  <a:lnTo>
                    <a:pt x="0" y="625475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A1DEDB-D1B6-4948-91EC-1162DA77723A}"/>
                    </a:ext>
                  </a:extLst>
                </p:cNvPr>
                <p:cNvSpPr txBox="1"/>
                <p:nvPr/>
              </p:nvSpPr>
              <p:spPr>
                <a:xfrm>
                  <a:off x="8239579" y="3697386"/>
                  <a:ext cx="70414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A1DEDB-D1B6-4948-91EC-1162DA777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9579" y="3697386"/>
                  <a:ext cx="704149" cy="22095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17B89D-2C37-DB49-88E1-0581E48D5E24}"/>
                    </a:ext>
                  </a:extLst>
                </p:cNvPr>
                <p:cNvSpPr txBox="1"/>
                <p:nvPr/>
              </p:nvSpPr>
              <p:spPr>
                <a:xfrm>
                  <a:off x="8497221" y="4249227"/>
                  <a:ext cx="810301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B17B89D-2C37-DB49-88E1-0581E48D5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221" y="4249227"/>
                  <a:ext cx="810301" cy="2209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A369C2-78D5-0940-8A9A-76BCC0C49461}"/>
                    </a:ext>
                  </a:extLst>
                </p:cNvPr>
                <p:cNvSpPr txBox="1"/>
                <p:nvPr/>
              </p:nvSpPr>
              <p:spPr>
                <a:xfrm>
                  <a:off x="9762739" y="4002362"/>
                  <a:ext cx="705407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BA369C2-78D5-0940-8A9A-76BCC0C494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2739" y="4002362"/>
                  <a:ext cx="705407" cy="22095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9ADD4F3-1C62-7748-84E9-9053D696AA7A}"/>
                    </a:ext>
                  </a:extLst>
                </p:cNvPr>
                <p:cNvSpPr txBox="1"/>
                <p:nvPr/>
              </p:nvSpPr>
              <p:spPr>
                <a:xfrm>
                  <a:off x="9798614" y="3015206"/>
                  <a:ext cx="669532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9ADD4F3-1C62-7748-84E9-9053D696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8614" y="3015206"/>
                  <a:ext cx="669532" cy="2209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C1BE9E-3958-6749-AF09-FA40A79C483D}"/>
                    </a:ext>
                  </a:extLst>
                </p:cNvPr>
                <p:cNvSpPr txBox="1"/>
                <p:nvPr/>
              </p:nvSpPr>
              <p:spPr>
                <a:xfrm>
                  <a:off x="9375024" y="3524593"/>
                  <a:ext cx="33328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C1BE9E-3958-6749-AF09-FA40A79C4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5024" y="3524593"/>
                  <a:ext cx="333286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C4BAF2-CC9E-1B41-B520-D04488512BF2}"/>
                    </a:ext>
                  </a:extLst>
                </p:cNvPr>
                <p:cNvSpPr txBox="1"/>
                <p:nvPr/>
              </p:nvSpPr>
              <p:spPr>
                <a:xfrm>
                  <a:off x="8362498" y="3161691"/>
                  <a:ext cx="1123291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C4BAF2-CC9E-1B41-B520-D04488512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2498" y="3161691"/>
                  <a:ext cx="1123291" cy="2209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C41DBF-2A38-A543-87A8-7EBCD54C8030}"/>
                </a:ext>
              </a:extLst>
            </p:cNvPr>
            <p:cNvSpPr/>
            <p:nvPr/>
          </p:nvSpPr>
          <p:spPr>
            <a:xfrm>
              <a:off x="8424140" y="3573416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50C897-6177-0848-859F-5AA4D04B00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62498" y="3536604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33CC9C-861F-AE41-B4CA-A657C9F2A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4140" y="3611038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50415-1565-F74B-BFA2-DEFBDA24510D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8469859" y="3596276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554315-26A5-7D43-BB3C-0F4896870BE7}"/>
                </a:ext>
              </a:extLst>
            </p:cNvPr>
            <p:cNvSpPr/>
            <p:nvPr/>
          </p:nvSpPr>
          <p:spPr>
            <a:xfrm>
              <a:off x="8664781" y="3423299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887CA8-1C91-7442-9B5B-EAD17121E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03139" y="3386487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06BC64-8884-3944-B3F9-50CA9BE4C5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4781" y="3460921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0D0D98-E233-C44E-821E-EB1D94F2D852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8710500" y="344615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60E87DD-90D6-9241-8E5A-35F18AAFADA1}"/>
                </a:ext>
              </a:extLst>
            </p:cNvPr>
            <p:cNvSpPr/>
            <p:nvPr/>
          </p:nvSpPr>
          <p:spPr>
            <a:xfrm>
              <a:off x="9294327" y="4305503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F51343-8BE2-4044-AAA6-21B4B8BD49DA}"/>
                </a:ext>
              </a:extLst>
            </p:cNvPr>
            <p:cNvCxnSpPr>
              <a:cxnSpLocks/>
            </p:cNvCxnSpPr>
            <p:nvPr/>
          </p:nvCxnSpPr>
          <p:spPr>
            <a:xfrm>
              <a:off x="9317186" y="432836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200A142-F41F-C844-8B6E-D01DEA8D5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7409" y="4288185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A7232F-12DC-E149-A3EF-5365BD6F1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8047" y="4335808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1D1BEA-921D-7442-B564-527C25940E22}"/>
                </a:ext>
              </a:extLst>
            </p:cNvPr>
            <p:cNvCxnSpPr>
              <a:cxnSpLocks/>
            </p:cNvCxnSpPr>
            <p:nvPr/>
          </p:nvCxnSpPr>
          <p:spPr>
            <a:xfrm>
              <a:off x="9314249" y="4343954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083A16-89DE-244F-8C86-B40C3383A387}"/>
                </a:ext>
              </a:extLst>
            </p:cNvPr>
            <p:cNvSpPr/>
            <p:nvPr/>
          </p:nvSpPr>
          <p:spPr>
            <a:xfrm>
              <a:off x="9405554" y="4080560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7B5BC6-272E-3A42-A20D-CC56C1ED8A4C}"/>
                </a:ext>
              </a:extLst>
            </p:cNvPr>
            <p:cNvCxnSpPr>
              <a:cxnSpLocks/>
            </p:cNvCxnSpPr>
            <p:nvPr/>
          </p:nvCxnSpPr>
          <p:spPr>
            <a:xfrm>
              <a:off x="9428413" y="410341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F337D43-41C3-D647-A586-7EF32EA529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08636" y="4063242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FEAABBC-5707-D047-966B-735335C8F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9274" y="4110865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A64E53-6AA5-D548-A872-6B1A179BCD84}"/>
                </a:ext>
              </a:extLst>
            </p:cNvPr>
            <p:cNvCxnSpPr>
              <a:cxnSpLocks/>
            </p:cNvCxnSpPr>
            <p:nvPr/>
          </p:nvCxnSpPr>
          <p:spPr>
            <a:xfrm>
              <a:off x="9425476" y="4119011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2EC62E-533D-E341-810A-97A9B7C09133}"/>
                </a:ext>
              </a:extLst>
            </p:cNvPr>
            <p:cNvSpPr/>
            <p:nvPr/>
          </p:nvSpPr>
          <p:spPr>
            <a:xfrm>
              <a:off x="10072530" y="3816357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F3892D-9ACE-1049-9EF2-4E8032ABF1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389" y="3837286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2C5489-D319-8D47-B5B8-B145863EEE8A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 flipV="1">
              <a:off x="10031933" y="3760480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D325293-4CB7-D548-86A5-5E716EAA6644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>
              <a:off x="10048097" y="3855381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710BAF0-CA71-FA44-9D50-FE327EE0AF52}"/>
                </a:ext>
              </a:extLst>
            </p:cNvPr>
            <p:cNvSpPr/>
            <p:nvPr/>
          </p:nvSpPr>
          <p:spPr>
            <a:xfrm>
              <a:off x="9896865" y="3789814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2E5738-5EC2-A54A-9B48-B1E913568F94}"/>
                </a:ext>
              </a:extLst>
            </p:cNvPr>
            <p:cNvCxnSpPr>
              <a:cxnSpLocks/>
            </p:cNvCxnSpPr>
            <p:nvPr/>
          </p:nvCxnSpPr>
          <p:spPr>
            <a:xfrm>
              <a:off x="9919724" y="3810743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6D5049-EDAA-CE45-A4EE-25569D42EBB7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9856268" y="3733937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B280A50-F695-8F46-BDA3-1906C3F2CE50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H="1">
              <a:off x="9872432" y="3828838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135E1B7-67C5-DC41-8E0A-F7FD81F85040}"/>
                </a:ext>
              </a:extLst>
            </p:cNvPr>
            <p:cNvSpPr/>
            <p:nvPr/>
          </p:nvSpPr>
          <p:spPr>
            <a:xfrm>
              <a:off x="9717021" y="3113073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2D4082-6FB2-6B45-B678-572E85FDAE58}"/>
                </a:ext>
              </a:extLst>
            </p:cNvPr>
            <p:cNvCxnSpPr>
              <a:cxnSpLocks/>
            </p:cNvCxnSpPr>
            <p:nvPr/>
          </p:nvCxnSpPr>
          <p:spPr>
            <a:xfrm>
              <a:off x="9739701" y="313593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5946F7-C84E-EF49-A35A-6C97D08DD975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 flipV="1">
              <a:off x="9611177" y="3129927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6E75C0-4CD9-AA45-A357-4E0E6C73AC99}"/>
                </a:ext>
              </a:extLst>
            </p:cNvPr>
            <p:cNvSpPr/>
            <p:nvPr/>
          </p:nvSpPr>
          <p:spPr>
            <a:xfrm>
              <a:off x="9685044" y="3281584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B9EA37-F067-BB43-8103-1385399FBE41}"/>
                </a:ext>
              </a:extLst>
            </p:cNvPr>
            <p:cNvCxnSpPr>
              <a:cxnSpLocks/>
            </p:cNvCxnSpPr>
            <p:nvPr/>
          </p:nvCxnSpPr>
          <p:spPr>
            <a:xfrm>
              <a:off x="9707724" y="3304443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FA29A0-FEFF-6444-A0AC-55B1890F214C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 flipV="1">
              <a:off x="9579200" y="3298438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B15579-9977-C642-AB7E-F4E9DAD2419B}"/>
                    </a:ext>
                  </a:extLst>
                </p:cNvPr>
                <p:cNvSpPr txBox="1"/>
                <p:nvPr/>
              </p:nvSpPr>
              <p:spPr>
                <a:xfrm>
                  <a:off x="8794500" y="3824011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9B15579-9977-C642-AB7E-F4E9DAD24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500" y="3824011"/>
                  <a:ext cx="823459" cy="2209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0C707D9-F3AE-DF49-B1F6-44989E6411E8}"/>
                    </a:ext>
                  </a:extLst>
                </p:cNvPr>
                <p:cNvSpPr txBox="1"/>
                <p:nvPr/>
              </p:nvSpPr>
              <p:spPr>
                <a:xfrm>
                  <a:off x="9748216" y="3479441"/>
                  <a:ext cx="52314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0C707D9-F3AE-DF49-B1F6-44989E641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8216" y="3479441"/>
                  <a:ext cx="523149" cy="22095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E9B012-953F-3646-9017-55F856F35BD4}"/>
                    </a:ext>
                  </a:extLst>
                </p:cNvPr>
                <p:cNvSpPr txBox="1"/>
                <p:nvPr/>
              </p:nvSpPr>
              <p:spPr>
                <a:xfrm>
                  <a:off x="9768006" y="3203215"/>
                  <a:ext cx="567822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,4</m:t>
                          </m:r>
                        </m:sub>
                      </m:sSub>
                    </m:oMath>
                  </a14:m>
                  <a:r>
                    <a:rPr lang="en-US" sz="8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1E9B012-953F-3646-9017-55F856F35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8006" y="3203215"/>
                  <a:ext cx="567822" cy="22095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421139B-0D4C-9C4E-BF9B-20845DDEC71B}"/>
                </a:ext>
              </a:extLst>
            </p:cNvPr>
            <p:cNvCxnSpPr>
              <a:cxnSpLocks/>
            </p:cNvCxnSpPr>
            <p:nvPr/>
          </p:nvCxnSpPr>
          <p:spPr>
            <a:xfrm>
              <a:off x="8462322" y="3617472"/>
              <a:ext cx="70771" cy="13564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EAA5F1-5143-DF4A-8ED2-5ACD42DB14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6135" y="3325704"/>
              <a:ext cx="98365" cy="12195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BBAA16-8CCC-304E-81DE-A937C0990F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91167" y="3986543"/>
              <a:ext cx="134305" cy="11133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381DDC6-483E-5A45-892B-8BE005391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6928" y="4326552"/>
              <a:ext cx="164912" cy="316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10ECCF7-8AFE-514C-AFCF-BF1256E4E4E2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H="1" flipV="1">
              <a:off x="10095390" y="3862076"/>
              <a:ext cx="19238" cy="1815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3929CD9-7537-3341-8082-BA3005CE7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18890" y="3657202"/>
              <a:ext cx="454" cy="1533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0351018-B493-B643-9750-8EFB99FCA8A9}"/>
                </a:ext>
              </a:extLst>
            </p:cNvPr>
            <p:cNvCxnSpPr>
              <a:cxnSpLocks/>
            </p:cNvCxnSpPr>
            <p:nvPr/>
          </p:nvCxnSpPr>
          <p:spPr>
            <a:xfrm>
              <a:off x="9707724" y="3307523"/>
              <a:ext cx="23696" cy="123535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786976B-7804-8045-B7B9-C0B7CCE3E6C1}"/>
                </a:ext>
              </a:extLst>
            </p:cNvPr>
            <p:cNvCxnSpPr>
              <a:cxnSpLocks/>
            </p:cNvCxnSpPr>
            <p:nvPr/>
          </p:nvCxnSpPr>
          <p:spPr>
            <a:xfrm>
              <a:off x="9732970" y="3136321"/>
              <a:ext cx="23696" cy="123535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81A0E4-3D1D-FB4F-A8B2-36F62B8F3A60}"/>
                </a:ext>
              </a:extLst>
            </p:cNvPr>
            <p:cNvSpPr/>
            <p:nvPr/>
          </p:nvSpPr>
          <p:spPr>
            <a:xfrm>
              <a:off x="9301243" y="3420384"/>
              <a:ext cx="587373" cy="583895"/>
            </a:xfrm>
            <a:prstGeom prst="ellipse">
              <a:avLst/>
            </a:prstGeom>
            <a:noFill/>
            <a:ln w="9525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D6A2A42-0095-A943-BEBF-9E1940E48203}"/>
                </a:ext>
              </a:extLst>
            </p:cNvPr>
            <p:cNvSpPr/>
            <p:nvPr/>
          </p:nvSpPr>
          <p:spPr>
            <a:xfrm>
              <a:off x="9268736" y="3390795"/>
              <a:ext cx="653885" cy="640055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D36C300-CACE-F14D-A580-FF5A2876AB4A}"/>
                </a:ext>
              </a:extLst>
            </p:cNvPr>
            <p:cNvSpPr/>
            <p:nvPr/>
          </p:nvSpPr>
          <p:spPr>
            <a:xfrm>
              <a:off x="9388825" y="3518995"/>
              <a:ext cx="394258" cy="395460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2882543-3D5C-0A4C-9F33-A1082857F174}"/>
                </a:ext>
              </a:extLst>
            </p:cNvPr>
            <p:cNvCxnSpPr>
              <a:stCxn id="67" idx="4"/>
            </p:cNvCxnSpPr>
            <p:nvPr/>
          </p:nvCxnSpPr>
          <p:spPr>
            <a:xfrm>
              <a:off x="9595679" y="4030850"/>
              <a:ext cx="135084" cy="33907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98326A-7953-2542-9B90-A11C4F2768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4133" y="3963216"/>
              <a:ext cx="365732" cy="54529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52FF4C3-9708-5144-860A-25BF75A0266B}"/>
                </a:ext>
              </a:extLst>
            </p:cNvPr>
            <p:cNvCxnSpPr>
              <a:stCxn id="68" idx="5"/>
            </p:cNvCxnSpPr>
            <p:nvPr/>
          </p:nvCxnSpPr>
          <p:spPr>
            <a:xfrm>
              <a:off x="9725345" y="3856541"/>
              <a:ext cx="822005" cy="80175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44DD20D-B396-4841-939E-CDF48A2F7C9B}"/>
                    </a:ext>
                  </a:extLst>
                </p:cNvPr>
                <p:cNvSpPr txBox="1"/>
                <p:nvPr/>
              </p:nvSpPr>
              <p:spPr>
                <a:xfrm>
                  <a:off x="9483942" y="4326552"/>
                  <a:ext cx="42643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44DD20D-B396-4841-939E-CDF48A2F7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942" y="4326552"/>
                  <a:ext cx="426436" cy="22095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2A429D8-E04B-3940-AB4F-6C71C8CF50C0}"/>
                    </a:ext>
                  </a:extLst>
                </p:cNvPr>
                <p:cNvSpPr txBox="1"/>
                <p:nvPr/>
              </p:nvSpPr>
              <p:spPr>
                <a:xfrm>
                  <a:off x="9693453" y="4457839"/>
                  <a:ext cx="803872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r>
                    <a:rPr lang="en-US" sz="800" dirty="0"/>
                    <a:t>=</a:t>
                  </a:r>
                  <a:r>
                    <a:rPr lang="en-US" sz="800" dirty="0">
                      <a:solidFill>
                        <a:srgbClr val="836967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2A429D8-E04B-3940-AB4F-6C71C8CF5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453" y="4457839"/>
                  <a:ext cx="803872" cy="220958"/>
                </a:xfrm>
                <a:prstGeom prst="rect">
                  <a:avLst/>
                </a:prstGeom>
                <a:blipFill>
                  <a:blip r:embed="rId1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A33CE12-FE8E-604A-A082-3057414BF846}"/>
                    </a:ext>
                  </a:extLst>
                </p:cNvPr>
                <p:cNvSpPr txBox="1"/>
                <p:nvPr/>
              </p:nvSpPr>
              <p:spPr>
                <a:xfrm>
                  <a:off x="10330952" y="4599433"/>
                  <a:ext cx="42643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A33CE12-FE8E-604A-A082-3057414BF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0952" y="4599433"/>
                  <a:ext cx="426436" cy="22095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DAEA4C5-4D72-B646-AA0A-A120000835FE}"/>
              </a:ext>
            </a:extLst>
          </p:cNvPr>
          <p:cNvGrpSpPr/>
          <p:nvPr/>
        </p:nvGrpSpPr>
        <p:grpSpPr>
          <a:xfrm>
            <a:off x="1517254" y="1914096"/>
            <a:ext cx="5303481" cy="2823216"/>
            <a:chOff x="1517254" y="1914096"/>
            <a:chExt cx="5303481" cy="2823216"/>
          </a:xfrm>
        </p:grpSpPr>
        <p:pic>
          <p:nvPicPr>
            <p:cNvPr id="105" name="Picture 104" descr="A picture containing businesscard&#10;&#10;Description automatically generated">
              <a:extLst>
                <a:ext uri="{FF2B5EF4-FFF2-40B4-BE49-F238E27FC236}">
                  <a16:creationId xmlns:a16="http://schemas.microsoft.com/office/drawing/2014/main" id="{EF879544-0092-6048-BAFD-10A9D65E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254" y="1914096"/>
              <a:ext cx="5303481" cy="2823216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C45DCE6-80FF-924C-A645-6AA06D095A28}"/>
                </a:ext>
              </a:extLst>
            </p:cNvPr>
            <p:cNvSpPr/>
            <p:nvPr/>
          </p:nvSpPr>
          <p:spPr>
            <a:xfrm rot="21438545">
              <a:off x="4326659" y="3792765"/>
              <a:ext cx="75304" cy="528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7CC156-F636-1540-BEA1-3364BCD5EE43}"/>
                </a:ext>
              </a:extLst>
            </p:cNvPr>
            <p:cNvSpPr/>
            <p:nvPr/>
          </p:nvSpPr>
          <p:spPr>
            <a:xfrm>
              <a:off x="4134352" y="3689473"/>
              <a:ext cx="459917" cy="245017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4CAEB38-BD83-8F4A-8F4B-DF4C4158F355}"/>
                </a:ext>
              </a:extLst>
            </p:cNvPr>
            <p:cNvSpPr/>
            <p:nvPr/>
          </p:nvSpPr>
          <p:spPr>
            <a:xfrm>
              <a:off x="4049895" y="3627804"/>
              <a:ext cx="628829" cy="374558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36D7F18-2A54-A742-B8EC-160C868CE9A5}"/>
                </a:ext>
              </a:extLst>
            </p:cNvPr>
            <p:cNvSpPr/>
            <p:nvPr/>
          </p:nvSpPr>
          <p:spPr>
            <a:xfrm>
              <a:off x="3956027" y="3564570"/>
              <a:ext cx="816563" cy="507981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FFCC390-BBB5-0E40-BDD4-D4F54E0B1B62}"/>
                </a:ext>
              </a:extLst>
            </p:cNvPr>
            <p:cNvSpPr/>
            <p:nvPr/>
          </p:nvSpPr>
          <p:spPr>
            <a:xfrm>
              <a:off x="3806731" y="3420384"/>
              <a:ext cx="1118260" cy="804567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40D70D9-7200-7B4A-9AE3-21CFAE2CADD2}"/>
                </a:ext>
              </a:extLst>
            </p:cNvPr>
            <p:cNvSpPr/>
            <p:nvPr/>
          </p:nvSpPr>
          <p:spPr>
            <a:xfrm rot="21438545">
              <a:off x="4479059" y="3945165"/>
              <a:ext cx="75304" cy="5282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1566BAB-809D-1640-BC08-A18A7AC9D0AF}"/>
                </a:ext>
              </a:extLst>
            </p:cNvPr>
            <p:cNvSpPr/>
            <p:nvPr/>
          </p:nvSpPr>
          <p:spPr>
            <a:xfrm rot="21438545">
              <a:off x="4141571" y="3851018"/>
              <a:ext cx="75304" cy="5282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28A758-9938-994D-BA06-10216949E3DC}"/>
                </a:ext>
              </a:extLst>
            </p:cNvPr>
            <p:cNvSpPr/>
            <p:nvPr/>
          </p:nvSpPr>
          <p:spPr>
            <a:xfrm rot="21438545">
              <a:off x="4365509" y="3538342"/>
              <a:ext cx="75304" cy="5282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54C96A3-0784-2F40-AF03-9634AC281973}"/>
                </a:ext>
              </a:extLst>
            </p:cNvPr>
            <p:cNvSpPr/>
            <p:nvPr/>
          </p:nvSpPr>
          <p:spPr>
            <a:xfrm rot="21438545">
              <a:off x="4641072" y="4124532"/>
              <a:ext cx="75304" cy="5282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46EC8953-E01E-1044-B86E-07BC6639127F}"/>
                </a:ext>
              </a:extLst>
            </p:cNvPr>
            <p:cNvCxnSpPr>
              <a:stCxn id="84" idx="0"/>
            </p:cNvCxnSpPr>
            <p:nvPr/>
          </p:nvCxnSpPr>
          <p:spPr>
            <a:xfrm rot="16200000" flipV="1">
              <a:off x="3616933" y="3046656"/>
              <a:ext cx="1179101" cy="313176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AB2361D-8C4E-654A-9F79-AC020B271D8A}"/>
                </a:ext>
              </a:extLst>
            </p:cNvPr>
            <p:cNvSpPr/>
            <p:nvPr/>
          </p:nvSpPr>
          <p:spPr>
            <a:xfrm rot="21438545">
              <a:off x="4011004" y="2587281"/>
              <a:ext cx="75304" cy="5282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A26CB53-3345-E540-90A6-0CBF922AF270}"/>
                    </a:ext>
                  </a:extLst>
                </p:cNvPr>
                <p:cNvSpPr txBox="1"/>
                <p:nvPr/>
              </p:nvSpPr>
              <p:spPr>
                <a:xfrm>
                  <a:off x="2994298" y="4327978"/>
                  <a:ext cx="122377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Semantic Space </a:t>
                  </a:r>
                  <a14:m>
                    <m:oMath xmlns:m="http://schemas.openxmlformats.org/officeDocument/2006/math">
                      <m:r>
                        <a:rPr lang="el-GR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</m:oMath>
                  </a14:m>
                  <a:endParaRPr lang="en-US" sz="11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A26CB53-3345-E540-90A6-0CBF922AF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298" y="4327978"/>
                  <a:ext cx="1223776" cy="261610"/>
                </a:xfrm>
                <a:prstGeom prst="rect">
                  <a:avLst/>
                </a:prstGeom>
                <a:blipFill>
                  <a:blip r:embed="rId1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2F68CBC-EC06-9D43-A3CE-2F1B36006BAB}"/>
                    </a:ext>
                  </a:extLst>
                </p:cNvPr>
                <p:cNvSpPr txBox="1"/>
                <p:nvPr/>
              </p:nvSpPr>
              <p:spPr>
                <a:xfrm>
                  <a:off x="3101602" y="1974702"/>
                  <a:ext cx="122501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Execution Space </a:t>
                  </a:r>
                  <a14:m>
                    <m:oMath xmlns:m="http://schemas.openxmlformats.org/officeDocument/2006/math">
                      <m:r>
                        <a:rPr lang="el-GR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𝜠</m:t>
                      </m:r>
                    </m:oMath>
                  </a14:m>
                  <a:endParaRPr lang="en-US" sz="1100" b="1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2F68CBC-EC06-9D43-A3CE-2F1B36006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602" y="1974702"/>
                  <a:ext cx="1225015" cy="261610"/>
                </a:xfrm>
                <a:prstGeom prst="rect">
                  <a:avLst/>
                </a:prstGeom>
                <a:blipFill>
                  <a:blip r:embed="rId16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A4948F-9294-FB41-BAD5-B4E94CBD61E9}"/>
                    </a:ext>
                  </a:extLst>
                </p:cNvPr>
                <p:cNvSpPr txBox="1"/>
                <p:nvPr/>
              </p:nvSpPr>
              <p:spPr>
                <a:xfrm>
                  <a:off x="3762320" y="2433989"/>
                  <a:ext cx="240641" cy="261610"/>
                </a:xfrm>
                <a:prstGeom prst="rect">
                  <a:avLst/>
                </a:prstGeom>
                <a:solidFill>
                  <a:srgbClr val="FBD900">
                    <a:alpha val="59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A4948F-9294-FB41-BAD5-B4E94CBD6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320" y="2433989"/>
                  <a:ext cx="240641" cy="2616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43EBA7-468E-E74C-ADCC-77269C55925C}"/>
                    </a:ext>
                  </a:extLst>
                </p:cNvPr>
                <p:cNvSpPr txBox="1"/>
                <p:nvPr/>
              </p:nvSpPr>
              <p:spPr>
                <a:xfrm>
                  <a:off x="4986766" y="3697386"/>
                  <a:ext cx="240641" cy="261610"/>
                </a:xfrm>
                <a:prstGeom prst="rect">
                  <a:avLst/>
                </a:prstGeom>
                <a:solidFill>
                  <a:srgbClr val="FBD900">
                    <a:alpha val="59000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743EBA7-468E-E74C-ADCC-77269C559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766" y="3697386"/>
                  <a:ext cx="240641" cy="2616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073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B6B21D7-E5EF-1C4B-B1E4-4AB952B78324}"/>
              </a:ext>
            </a:extLst>
          </p:cNvPr>
          <p:cNvGrpSpPr/>
          <p:nvPr/>
        </p:nvGrpSpPr>
        <p:grpSpPr>
          <a:xfrm>
            <a:off x="1946366" y="914400"/>
            <a:ext cx="4863739" cy="1587137"/>
            <a:chOff x="1946366" y="914400"/>
            <a:chExt cx="4863739" cy="15871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A3B8AD-F8A4-BE40-9BB2-92F5B55C6A03}"/>
                </a:ext>
              </a:extLst>
            </p:cNvPr>
            <p:cNvSpPr/>
            <p:nvPr/>
          </p:nvSpPr>
          <p:spPr>
            <a:xfrm>
              <a:off x="3801292" y="1338943"/>
              <a:ext cx="1162594" cy="96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C2D45F-304D-724D-877B-128DC79A439F}"/>
                </a:ext>
              </a:extLst>
            </p:cNvPr>
            <p:cNvSpPr txBox="1"/>
            <p:nvPr/>
          </p:nvSpPr>
          <p:spPr>
            <a:xfrm>
              <a:off x="3960037" y="1603559"/>
              <a:ext cx="8451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Recognizer </a:t>
              </a:r>
            </a:p>
            <a:p>
              <a:r>
                <a:rPr lang="en-US" sz="1100" dirty="0"/>
                <a:t>Template</a:t>
              </a:r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F0F10068-4347-DF4D-95CB-22B21A5BC433}"/>
                </a:ext>
              </a:extLst>
            </p:cNvPr>
            <p:cNvSpPr/>
            <p:nvPr/>
          </p:nvSpPr>
          <p:spPr>
            <a:xfrm>
              <a:off x="1992086" y="1338943"/>
              <a:ext cx="1293223" cy="1162594"/>
            </a:xfrm>
            <a:prstGeom prst="cloud">
              <a:avLst/>
            </a:prstGeom>
            <a:solidFill>
              <a:schemeClr val="accent1">
                <a:alpha val="42391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135AE78F-257B-AA45-87C4-B8CEB41200AB}"/>
                </a:ext>
              </a:extLst>
            </p:cNvPr>
            <p:cNvCxnSpPr>
              <a:stCxn id="13" idx="0"/>
              <a:endCxn id="10" idx="1"/>
            </p:cNvCxnSpPr>
            <p:nvPr/>
          </p:nvCxnSpPr>
          <p:spPr>
            <a:xfrm flipV="1">
              <a:off x="3284231" y="1819003"/>
              <a:ext cx="517061" cy="10123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3FE9E-3F6A-1146-A6EE-57813E3AE63B}"/>
                </a:ext>
              </a:extLst>
            </p:cNvPr>
            <p:cNvSpPr txBox="1"/>
            <p:nvPr/>
          </p:nvSpPr>
          <p:spPr>
            <a:xfrm>
              <a:off x="1946366" y="914400"/>
              <a:ext cx="1449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Semantic Context</a:t>
              </a:r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232685A4-6919-C243-AC5F-D716ED641A7F}"/>
                </a:ext>
              </a:extLst>
            </p:cNvPr>
            <p:cNvSpPr/>
            <p:nvPr/>
          </p:nvSpPr>
          <p:spPr>
            <a:xfrm>
              <a:off x="5630092" y="1603559"/>
              <a:ext cx="685800" cy="329744"/>
            </a:xfrm>
            <a:prstGeom prst="cloud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257D025D-425A-F14F-9702-7A3112ABB29F}"/>
                </a:ext>
              </a:extLst>
            </p:cNvPr>
            <p:cNvCxnSpPr>
              <a:stCxn id="10" idx="3"/>
              <a:endCxn id="17" idx="2"/>
            </p:cNvCxnSpPr>
            <p:nvPr/>
          </p:nvCxnSpPr>
          <p:spPr>
            <a:xfrm flipV="1">
              <a:off x="4963886" y="1768431"/>
              <a:ext cx="668333" cy="5057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868B9-90AA-8841-A85D-2C5981F3109D}"/>
                </a:ext>
              </a:extLst>
            </p:cNvPr>
            <p:cNvSpPr txBox="1"/>
            <p:nvPr/>
          </p:nvSpPr>
          <p:spPr>
            <a:xfrm>
              <a:off x="5360128" y="1122800"/>
              <a:ext cx="14499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Semantic Structures for inference training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338765-5DB7-DD48-817F-E49AF03C10EF}"/>
              </a:ext>
            </a:extLst>
          </p:cNvPr>
          <p:cNvGrpSpPr/>
          <p:nvPr/>
        </p:nvGrpSpPr>
        <p:grpSpPr>
          <a:xfrm>
            <a:off x="1992086" y="3539546"/>
            <a:ext cx="4885510" cy="2092665"/>
            <a:chOff x="1992086" y="3539546"/>
            <a:chExt cx="4885510" cy="20926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515A15-F35E-4440-AE00-4581C9AB328A}"/>
                </a:ext>
              </a:extLst>
            </p:cNvPr>
            <p:cNvSpPr/>
            <p:nvPr/>
          </p:nvSpPr>
          <p:spPr>
            <a:xfrm>
              <a:off x="3847012" y="4214891"/>
              <a:ext cx="1162594" cy="96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74380E6A-08F9-2C47-90B5-EC204C07F878}"/>
                </a:ext>
              </a:extLst>
            </p:cNvPr>
            <p:cNvSpPr/>
            <p:nvPr/>
          </p:nvSpPr>
          <p:spPr>
            <a:xfrm>
              <a:off x="2037806" y="4214891"/>
              <a:ext cx="1293223" cy="1162594"/>
            </a:xfrm>
            <a:prstGeom prst="cloud">
              <a:avLst/>
            </a:prstGeom>
            <a:solidFill>
              <a:schemeClr val="accent1">
                <a:alpha val="42391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9CA88EF2-FEBE-E24A-939D-E628946CF0FC}"/>
                </a:ext>
              </a:extLst>
            </p:cNvPr>
            <p:cNvCxnSpPr>
              <a:stCxn id="23" idx="0"/>
              <a:endCxn id="21" idx="1"/>
            </p:cNvCxnSpPr>
            <p:nvPr/>
          </p:nvCxnSpPr>
          <p:spPr>
            <a:xfrm flipV="1">
              <a:off x="3329951" y="4694951"/>
              <a:ext cx="517061" cy="10123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BDC425-2026-C249-A3B9-9DC26A843DC6}"/>
                </a:ext>
              </a:extLst>
            </p:cNvPr>
            <p:cNvSpPr txBox="1"/>
            <p:nvPr/>
          </p:nvSpPr>
          <p:spPr>
            <a:xfrm>
              <a:off x="1992086" y="3790348"/>
              <a:ext cx="1449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Semantic Context</a:t>
              </a:r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98AAFBA2-6978-004F-95BF-2CEA2433F69B}"/>
                </a:ext>
              </a:extLst>
            </p:cNvPr>
            <p:cNvSpPr/>
            <p:nvPr/>
          </p:nvSpPr>
          <p:spPr>
            <a:xfrm>
              <a:off x="5675812" y="4105658"/>
              <a:ext cx="685800" cy="341754"/>
            </a:xfrm>
            <a:prstGeom prst="cloud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3B165EBB-1F85-AA46-9BA2-6663C601A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7479" y="4276535"/>
              <a:ext cx="668333" cy="5057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C2D84B-98E4-484D-BA9D-345A82D3985D}"/>
                </a:ext>
              </a:extLst>
            </p:cNvPr>
            <p:cNvSpPr txBox="1"/>
            <p:nvPr/>
          </p:nvSpPr>
          <p:spPr>
            <a:xfrm>
              <a:off x="5427619" y="3539546"/>
              <a:ext cx="144997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Semantic Structures Sets for inference training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2FBAA4-AA22-9F4A-A76B-B0B72C9E83FA}"/>
                </a:ext>
              </a:extLst>
            </p:cNvPr>
            <p:cNvSpPr/>
            <p:nvPr/>
          </p:nvSpPr>
          <p:spPr>
            <a:xfrm>
              <a:off x="3999412" y="4367291"/>
              <a:ext cx="1162594" cy="96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490A2C6-C5E4-0143-87A8-87C6F62287DF}"/>
                </a:ext>
              </a:extLst>
            </p:cNvPr>
            <p:cNvSpPr/>
            <p:nvPr/>
          </p:nvSpPr>
          <p:spPr>
            <a:xfrm>
              <a:off x="4151812" y="4519691"/>
              <a:ext cx="1162594" cy="96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F221B7-6EF2-5C44-B79A-42C10DCE176A}"/>
                </a:ext>
              </a:extLst>
            </p:cNvPr>
            <p:cNvSpPr/>
            <p:nvPr/>
          </p:nvSpPr>
          <p:spPr>
            <a:xfrm>
              <a:off x="4304212" y="4672091"/>
              <a:ext cx="1162594" cy="96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6EE761-C7C8-5943-8DC1-1C40620E509D}"/>
                </a:ext>
              </a:extLst>
            </p:cNvPr>
            <p:cNvSpPr txBox="1"/>
            <p:nvPr/>
          </p:nvSpPr>
          <p:spPr>
            <a:xfrm>
              <a:off x="4498669" y="4936707"/>
              <a:ext cx="8451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Recognizer </a:t>
              </a:r>
            </a:p>
            <a:p>
              <a:r>
                <a:rPr lang="en-US" sz="1100" dirty="0"/>
                <a:t>Template</a:t>
              </a:r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7AA1796-624D-FB46-BEDF-40325121EFA8}"/>
                </a:ext>
              </a:extLst>
            </p:cNvPr>
            <p:cNvSpPr/>
            <p:nvPr/>
          </p:nvSpPr>
          <p:spPr>
            <a:xfrm>
              <a:off x="5982789" y="4562643"/>
              <a:ext cx="519249" cy="264616"/>
            </a:xfrm>
            <a:prstGeom prst="cloud">
              <a:avLst/>
            </a:prstGeom>
            <a:solidFill>
              <a:schemeClr val="accent1">
                <a:alpha val="30839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326D53EE-8978-4240-B91B-11B3A0B95B79}"/>
                </a:ext>
              </a:extLst>
            </p:cNvPr>
            <p:cNvSpPr/>
            <p:nvPr/>
          </p:nvSpPr>
          <p:spPr>
            <a:xfrm>
              <a:off x="6085116" y="4936707"/>
              <a:ext cx="531221" cy="317734"/>
            </a:xfrm>
            <a:prstGeom prst="cloud">
              <a:avLst/>
            </a:prstGeom>
            <a:solidFill>
              <a:schemeClr val="accent1">
                <a:alpha val="40913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A2EA4A03-0FB8-D844-8834-6A5F5506C33A}"/>
                </a:ext>
              </a:extLst>
            </p:cNvPr>
            <p:cNvSpPr/>
            <p:nvPr/>
          </p:nvSpPr>
          <p:spPr>
            <a:xfrm>
              <a:off x="6315892" y="5333668"/>
              <a:ext cx="494213" cy="292286"/>
            </a:xfrm>
            <a:prstGeom prst="cloud">
              <a:avLst/>
            </a:prstGeom>
            <a:solidFill>
              <a:schemeClr val="accent1">
                <a:alpha val="30493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78AEEDD-CB8D-C148-BFF3-ECBB5953E3AA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5171802" y="4447412"/>
              <a:ext cx="812598" cy="24753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0A5AD358-FB1D-0E4D-BB72-7BC6564004EB}"/>
                </a:ext>
              </a:extLst>
            </p:cNvPr>
            <p:cNvCxnSpPr>
              <a:endCxn id="33" idx="2"/>
            </p:cNvCxnSpPr>
            <p:nvPr/>
          </p:nvCxnSpPr>
          <p:spPr>
            <a:xfrm>
              <a:off x="5314406" y="4618289"/>
              <a:ext cx="772358" cy="47728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0984D98C-C487-B045-AA79-B07F146267ED}"/>
                </a:ext>
              </a:extLst>
            </p:cNvPr>
            <p:cNvCxnSpPr>
              <a:stCxn id="31" idx="3"/>
              <a:endCxn id="34" idx="2"/>
            </p:cNvCxnSpPr>
            <p:nvPr/>
          </p:nvCxnSpPr>
          <p:spPr>
            <a:xfrm>
              <a:off x="5466806" y="5152151"/>
              <a:ext cx="850619" cy="32766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BD7C5A2A-0296-6643-9052-9BE996E1F3AF}"/>
                </a:ext>
              </a:extLst>
            </p:cNvPr>
            <p:cNvCxnSpPr>
              <a:cxnSpLocks/>
              <a:stCxn id="23" idx="0"/>
              <a:endCxn id="29" idx="1"/>
            </p:cNvCxnSpPr>
            <p:nvPr/>
          </p:nvCxnSpPr>
          <p:spPr>
            <a:xfrm>
              <a:off x="3329951" y="4796188"/>
              <a:ext cx="669461" cy="5116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07A91438-FDFF-C24A-9E2A-AAA305706E61}"/>
                </a:ext>
              </a:extLst>
            </p:cNvPr>
            <p:cNvCxnSpPr>
              <a:stCxn id="23" idx="0"/>
              <a:endCxn id="30" idx="1"/>
            </p:cNvCxnSpPr>
            <p:nvPr/>
          </p:nvCxnSpPr>
          <p:spPr>
            <a:xfrm>
              <a:off x="3329951" y="4796188"/>
              <a:ext cx="821861" cy="20356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EE027BC3-8588-9A4D-90DD-467EAA994E3E}"/>
                </a:ext>
              </a:extLst>
            </p:cNvPr>
            <p:cNvCxnSpPr>
              <a:stCxn id="23" idx="0"/>
              <a:endCxn id="31" idx="1"/>
            </p:cNvCxnSpPr>
            <p:nvPr/>
          </p:nvCxnSpPr>
          <p:spPr>
            <a:xfrm>
              <a:off x="3329951" y="4796188"/>
              <a:ext cx="974261" cy="35596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078759-3632-F040-A73E-B6868ACF9C24}"/>
                </a:ext>
              </a:extLst>
            </p:cNvPr>
            <p:cNvSpPr txBox="1"/>
            <p:nvPr/>
          </p:nvSpPr>
          <p:spPr>
            <a:xfrm>
              <a:off x="3588481" y="3921185"/>
              <a:ext cx="17259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Recognizer Template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423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E2E7C72F-C125-0448-A514-C449E938EEAE}"/>
              </a:ext>
            </a:extLst>
          </p:cNvPr>
          <p:cNvSpPr/>
          <p:nvPr/>
        </p:nvSpPr>
        <p:spPr>
          <a:xfrm>
            <a:off x="4368685" y="3709419"/>
            <a:ext cx="961321" cy="836023"/>
          </a:xfrm>
          <a:custGeom>
            <a:avLst/>
            <a:gdLst>
              <a:gd name="connsiteX0" fmla="*/ 399618 w 961321"/>
              <a:gd name="connsiteY0" fmla="*/ 52251 h 836023"/>
              <a:gd name="connsiteX1" fmla="*/ 477995 w 961321"/>
              <a:gd name="connsiteY1" fmla="*/ 45720 h 836023"/>
              <a:gd name="connsiteX2" fmla="*/ 530247 w 961321"/>
              <a:gd name="connsiteY2" fmla="*/ 26126 h 836023"/>
              <a:gd name="connsiteX3" fmla="*/ 575967 w 961321"/>
              <a:gd name="connsiteY3" fmla="*/ 13063 h 836023"/>
              <a:gd name="connsiteX4" fmla="*/ 628218 w 961321"/>
              <a:gd name="connsiteY4" fmla="*/ 0 h 836023"/>
              <a:gd name="connsiteX5" fmla="*/ 745784 w 961321"/>
              <a:gd name="connsiteY5" fmla="*/ 13063 h 836023"/>
              <a:gd name="connsiteX6" fmla="*/ 765378 w 961321"/>
              <a:gd name="connsiteY6" fmla="*/ 26126 h 836023"/>
              <a:gd name="connsiteX7" fmla="*/ 778441 w 961321"/>
              <a:gd name="connsiteY7" fmla="*/ 71846 h 836023"/>
              <a:gd name="connsiteX8" fmla="*/ 784972 w 961321"/>
              <a:gd name="connsiteY8" fmla="*/ 111034 h 836023"/>
              <a:gd name="connsiteX9" fmla="*/ 791504 w 961321"/>
              <a:gd name="connsiteY9" fmla="*/ 137160 h 836023"/>
              <a:gd name="connsiteX10" fmla="*/ 798035 w 961321"/>
              <a:gd name="connsiteY10" fmla="*/ 169817 h 836023"/>
              <a:gd name="connsiteX11" fmla="*/ 811098 w 961321"/>
              <a:gd name="connsiteY11" fmla="*/ 280851 h 836023"/>
              <a:gd name="connsiteX12" fmla="*/ 824161 w 961321"/>
              <a:gd name="connsiteY12" fmla="*/ 300446 h 836023"/>
              <a:gd name="connsiteX13" fmla="*/ 863349 w 961321"/>
              <a:gd name="connsiteY13" fmla="*/ 320040 h 836023"/>
              <a:gd name="connsiteX14" fmla="*/ 882944 w 961321"/>
              <a:gd name="connsiteY14" fmla="*/ 333103 h 836023"/>
              <a:gd name="connsiteX15" fmla="*/ 902538 w 961321"/>
              <a:gd name="connsiteY15" fmla="*/ 339634 h 836023"/>
              <a:gd name="connsiteX16" fmla="*/ 915601 w 961321"/>
              <a:gd name="connsiteY16" fmla="*/ 359229 h 836023"/>
              <a:gd name="connsiteX17" fmla="*/ 954789 w 961321"/>
              <a:gd name="connsiteY17" fmla="*/ 391886 h 836023"/>
              <a:gd name="connsiteX18" fmla="*/ 961321 w 961321"/>
              <a:gd name="connsiteY18" fmla="*/ 411480 h 836023"/>
              <a:gd name="connsiteX19" fmla="*/ 935195 w 961321"/>
              <a:gd name="connsiteY19" fmla="*/ 444137 h 836023"/>
              <a:gd name="connsiteX20" fmla="*/ 915601 w 961321"/>
              <a:gd name="connsiteY20" fmla="*/ 450669 h 836023"/>
              <a:gd name="connsiteX21" fmla="*/ 896007 w 961321"/>
              <a:gd name="connsiteY21" fmla="*/ 463731 h 836023"/>
              <a:gd name="connsiteX22" fmla="*/ 863349 w 961321"/>
              <a:gd name="connsiteY22" fmla="*/ 522514 h 836023"/>
              <a:gd name="connsiteX23" fmla="*/ 856818 w 961321"/>
              <a:gd name="connsiteY23" fmla="*/ 561703 h 836023"/>
              <a:gd name="connsiteX24" fmla="*/ 843755 w 961321"/>
              <a:gd name="connsiteY24" fmla="*/ 613954 h 836023"/>
              <a:gd name="connsiteX25" fmla="*/ 837224 w 961321"/>
              <a:gd name="connsiteY25" fmla="*/ 672737 h 836023"/>
              <a:gd name="connsiteX26" fmla="*/ 817629 w 961321"/>
              <a:gd name="connsiteY26" fmla="*/ 679269 h 836023"/>
              <a:gd name="connsiteX27" fmla="*/ 719658 w 961321"/>
              <a:gd name="connsiteY27" fmla="*/ 685800 h 836023"/>
              <a:gd name="connsiteX28" fmla="*/ 680469 w 961321"/>
              <a:gd name="connsiteY28" fmla="*/ 698863 h 836023"/>
              <a:gd name="connsiteX29" fmla="*/ 660875 w 961321"/>
              <a:gd name="connsiteY29" fmla="*/ 711926 h 836023"/>
              <a:gd name="connsiteX30" fmla="*/ 595561 w 961321"/>
              <a:gd name="connsiteY30" fmla="*/ 731520 h 836023"/>
              <a:gd name="connsiteX31" fmla="*/ 575967 w 961321"/>
              <a:gd name="connsiteY31" fmla="*/ 738051 h 836023"/>
              <a:gd name="connsiteX32" fmla="*/ 412681 w 961321"/>
              <a:gd name="connsiteY32" fmla="*/ 724989 h 836023"/>
              <a:gd name="connsiteX33" fmla="*/ 386555 w 961321"/>
              <a:gd name="connsiteY33" fmla="*/ 711926 h 836023"/>
              <a:gd name="connsiteX34" fmla="*/ 366961 w 961321"/>
              <a:gd name="connsiteY34" fmla="*/ 705394 h 836023"/>
              <a:gd name="connsiteX35" fmla="*/ 327772 w 961321"/>
              <a:gd name="connsiteY35" fmla="*/ 731520 h 836023"/>
              <a:gd name="connsiteX36" fmla="*/ 301647 w 961321"/>
              <a:gd name="connsiteY36" fmla="*/ 770709 h 836023"/>
              <a:gd name="connsiteX37" fmla="*/ 236332 w 961321"/>
              <a:gd name="connsiteY37" fmla="*/ 809897 h 836023"/>
              <a:gd name="connsiteX38" fmla="*/ 197144 w 961321"/>
              <a:gd name="connsiteY38" fmla="*/ 836023 h 836023"/>
              <a:gd name="connsiteX39" fmla="*/ 105704 w 961321"/>
              <a:gd name="connsiteY39" fmla="*/ 829491 h 836023"/>
              <a:gd name="connsiteX40" fmla="*/ 66515 w 961321"/>
              <a:gd name="connsiteY40" fmla="*/ 803366 h 836023"/>
              <a:gd name="connsiteX41" fmla="*/ 40389 w 961321"/>
              <a:gd name="connsiteY41" fmla="*/ 764177 h 836023"/>
              <a:gd name="connsiteX42" fmla="*/ 33858 w 961321"/>
              <a:gd name="connsiteY42" fmla="*/ 731520 h 836023"/>
              <a:gd name="connsiteX43" fmla="*/ 27327 w 961321"/>
              <a:gd name="connsiteY43" fmla="*/ 711926 h 836023"/>
              <a:gd name="connsiteX44" fmla="*/ 7732 w 961321"/>
              <a:gd name="connsiteY44" fmla="*/ 607423 h 836023"/>
              <a:gd name="connsiteX45" fmla="*/ 33858 w 961321"/>
              <a:gd name="connsiteY45" fmla="*/ 450669 h 836023"/>
              <a:gd name="connsiteX46" fmla="*/ 53452 w 961321"/>
              <a:gd name="connsiteY46" fmla="*/ 444137 h 836023"/>
              <a:gd name="connsiteX47" fmla="*/ 99172 w 961321"/>
              <a:gd name="connsiteY47" fmla="*/ 463731 h 836023"/>
              <a:gd name="connsiteX48" fmla="*/ 118767 w 961321"/>
              <a:gd name="connsiteY48" fmla="*/ 470263 h 836023"/>
              <a:gd name="connsiteX49" fmla="*/ 138361 w 961321"/>
              <a:gd name="connsiteY49" fmla="*/ 483326 h 836023"/>
              <a:gd name="connsiteX50" fmla="*/ 210207 w 961321"/>
              <a:gd name="connsiteY50" fmla="*/ 542109 h 836023"/>
              <a:gd name="connsiteX51" fmla="*/ 249395 w 961321"/>
              <a:gd name="connsiteY51" fmla="*/ 587829 h 836023"/>
              <a:gd name="connsiteX52" fmla="*/ 262458 w 961321"/>
              <a:gd name="connsiteY52" fmla="*/ 607423 h 836023"/>
              <a:gd name="connsiteX53" fmla="*/ 301647 w 961321"/>
              <a:gd name="connsiteY53" fmla="*/ 640080 h 836023"/>
              <a:gd name="connsiteX54" fmla="*/ 321241 w 961321"/>
              <a:gd name="connsiteY54" fmla="*/ 633549 h 836023"/>
              <a:gd name="connsiteX55" fmla="*/ 340835 w 961321"/>
              <a:gd name="connsiteY55" fmla="*/ 594360 h 836023"/>
              <a:gd name="connsiteX56" fmla="*/ 321241 w 961321"/>
              <a:gd name="connsiteY56" fmla="*/ 476794 h 836023"/>
              <a:gd name="connsiteX57" fmla="*/ 282052 w 961321"/>
              <a:gd name="connsiteY57" fmla="*/ 418011 h 836023"/>
              <a:gd name="connsiteX58" fmla="*/ 268989 w 961321"/>
              <a:gd name="connsiteY58" fmla="*/ 398417 h 836023"/>
              <a:gd name="connsiteX59" fmla="*/ 223269 w 961321"/>
              <a:gd name="connsiteY59" fmla="*/ 333103 h 836023"/>
              <a:gd name="connsiteX60" fmla="*/ 210207 w 961321"/>
              <a:gd name="connsiteY60" fmla="*/ 313509 h 836023"/>
              <a:gd name="connsiteX61" fmla="*/ 203675 w 961321"/>
              <a:gd name="connsiteY61" fmla="*/ 293914 h 836023"/>
              <a:gd name="connsiteX62" fmla="*/ 223269 w 961321"/>
              <a:gd name="connsiteY62" fmla="*/ 280851 h 836023"/>
              <a:gd name="connsiteX63" fmla="*/ 288584 w 961321"/>
              <a:gd name="connsiteY63" fmla="*/ 280851 h 836023"/>
              <a:gd name="connsiteX64" fmla="*/ 295115 w 961321"/>
              <a:gd name="connsiteY64" fmla="*/ 261257 h 836023"/>
              <a:gd name="connsiteX65" fmla="*/ 282052 w 961321"/>
              <a:gd name="connsiteY65" fmla="*/ 137160 h 836023"/>
              <a:gd name="connsiteX66" fmla="*/ 399618 w 961321"/>
              <a:gd name="connsiteY66" fmla="*/ 52251 h 83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61321" h="836023">
                <a:moveTo>
                  <a:pt x="399618" y="52251"/>
                </a:moveTo>
                <a:cubicBezTo>
                  <a:pt x="432275" y="37011"/>
                  <a:pt x="451981" y="48972"/>
                  <a:pt x="477995" y="45720"/>
                </a:cubicBezTo>
                <a:cubicBezTo>
                  <a:pt x="506329" y="42178"/>
                  <a:pt x="503943" y="37400"/>
                  <a:pt x="530247" y="26126"/>
                </a:cubicBezTo>
                <a:cubicBezTo>
                  <a:pt x="545916" y="19411"/>
                  <a:pt x="559383" y="17801"/>
                  <a:pt x="575967" y="13063"/>
                </a:cubicBezTo>
                <a:cubicBezTo>
                  <a:pt x="622837" y="-328"/>
                  <a:pt x="561811" y="13281"/>
                  <a:pt x="628218" y="0"/>
                </a:cubicBezTo>
                <a:cubicBezTo>
                  <a:pt x="640468" y="817"/>
                  <a:pt x="714617" y="-2521"/>
                  <a:pt x="745784" y="13063"/>
                </a:cubicBezTo>
                <a:cubicBezTo>
                  <a:pt x="752805" y="16574"/>
                  <a:pt x="758847" y="21772"/>
                  <a:pt x="765378" y="26126"/>
                </a:cubicBezTo>
                <a:cubicBezTo>
                  <a:pt x="771601" y="44797"/>
                  <a:pt x="774341" y="51349"/>
                  <a:pt x="778441" y="71846"/>
                </a:cubicBezTo>
                <a:cubicBezTo>
                  <a:pt x="781038" y="84832"/>
                  <a:pt x="782375" y="98048"/>
                  <a:pt x="784972" y="111034"/>
                </a:cubicBezTo>
                <a:cubicBezTo>
                  <a:pt x="786733" y="119836"/>
                  <a:pt x="789557" y="128397"/>
                  <a:pt x="791504" y="137160"/>
                </a:cubicBezTo>
                <a:cubicBezTo>
                  <a:pt x="793912" y="147997"/>
                  <a:pt x="795858" y="158931"/>
                  <a:pt x="798035" y="169817"/>
                </a:cubicBezTo>
                <a:cubicBezTo>
                  <a:pt x="799067" y="184258"/>
                  <a:pt x="796254" y="251162"/>
                  <a:pt x="811098" y="280851"/>
                </a:cubicBezTo>
                <a:cubicBezTo>
                  <a:pt x="814609" y="287872"/>
                  <a:pt x="818610" y="294895"/>
                  <a:pt x="824161" y="300446"/>
                </a:cubicBezTo>
                <a:cubicBezTo>
                  <a:pt x="836823" y="313108"/>
                  <a:pt x="847412" y="314728"/>
                  <a:pt x="863349" y="320040"/>
                </a:cubicBezTo>
                <a:cubicBezTo>
                  <a:pt x="869881" y="324394"/>
                  <a:pt x="875923" y="329592"/>
                  <a:pt x="882944" y="333103"/>
                </a:cubicBezTo>
                <a:cubicBezTo>
                  <a:pt x="889102" y="336182"/>
                  <a:pt x="897162" y="335333"/>
                  <a:pt x="902538" y="339634"/>
                </a:cubicBezTo>
                <a:cubicBezTo>
                  <a:pt x="908668" y="344538"/>
                  <a:pt x="910576" y="353198"/>
                  <a:pt x="915601" y="359229"/>
                </a:cubicBezTo>
                <a:cubicBezTo>
                  <a:pt x="931316" y="378087"/>
                  <a:pt x="935524" y="379042"/>
                  <a:pt x="954789" y="391886"/>
                </a:cubicBezTo>
                <a:cubicBezTo>
                  <a:pt x="956966" y="398417"/>
                  <a:pt x="961321" y="404595"/>
                  <a:pt x="961321" y="411480"/>
                </a:cubicBezTo>
                <a:cubicBezTo>
                  <a:pt x="961321" y="430312"/>
                  <a:pt x="950239" y="436614"/>
                  <a:pt x="935195" y="444137"/>
                </a:cubicBezTo>
                <a:cubicBezTo>
                  <a:pt x="929037" y="447216"/>
                  <a:pt x="921759" y="447590"/>
                  <a:pt x="915601" y="450669"/>
                </a:cubicBezTo>
                <a:cubicBezTo>
                  <a:pt x="908580" y="454179"/>
                  <a:pt x="902538" y="459377"/>
                  <a:pt x="896007" y="463731"/>
                </a:cubicBezTo>
                <a:cubicBezTo>
                  <a:pt x="866062" y="508648"/>
                  <a:pt x="874846" y="488026"/>
                  <a:pt x="863349" y="522514"/>
                </a:cubicBezTo>
                <a:cubicBezTo>
                  <a:pt x="861172" y="535577"/>
                  <a:pt x="859593" y="548754"/>
                  <a:pt x="856818" y="561703"/>
                </a:cubicBezTo>
                <a:cubicBezTo>
                  <a:pt x="853056" y="579258"/>
                  <a:pt x="843755" y="613954"/>
                  <a:pt x="843755" y="613954"/>
                </a:cubicBezTo>
                <a:cubicBezTo>
                  <a:pt x="841578" y="633548"/>
                  <a:pt x="844546" y="654432"/>
                  <a:pt x="837224" y="672737"/>
                </a:cubicBezTo>
                <a:cubicBezTo>
                  <a:pt x="834667" y="679130"/>
                  <a:pt x="824472" y="678509"/>
                  <a:pt x="817629" y="679269"/>
                </a:cubicBezTo>
                <a:cubicBezTo>
                  <a:pt x="785100" y="682883"/>
                  <a:pt x="752315" y="683623"/>
                  <a:pt x="719658" y="685800"/>
                </a:cubicBezTo>
                <a:cubicBezTo>
                  <a:pt x="706595" y="690154"/>
                  <a:pt x="691926" y="691225"/>
                  <a:pt x="680469" y="698863"/>
                </a:cubicBezTo>
                <a:cubicBezTo>
                  <a:pt x="673938" y="703217"/>
                  <a:pt x="668048" y="708738"/>
                  <a:pt x="660875" y="711926"/>
                </a:cubicBezTo>
                <a:cubicBezTo>
                  <a:pt x="632934" y="724345"/>
                  <a:pt x="622161" y="723920"/>
                  <a:pt x="595561" y="731520"/>
                </a:cubicBezTo>
                <a:cubicBezTo>
                  <a:pt x="588941" y="733411"/>
                  <a:pt x="582498" y="735874"/>
                  <a:pt x="575967" y="738051"/>
                </a:cubicBezTo>
                <a:cubicBezTo>
                  <a:pt x="521538" y="733697"/>
                  <a:pt x="466771" y="732450"/>
                  <a:pt x="412681" y="724989"/>
                </a:cubicBezTo>
                <a:cubicBezTo>
                  <a:pt x="403036" y="723659"/>
                  <a:pt x="395504" y="715762"/>
                  <a:pt x="386555" y="711926"/>
                </a:cubicBezTo>
                <a:cubicBezTo>
                  <a:pt x="380227" y="709214"/>
                  <a:pt x="373492" y="707571"/>
                  <a:pt x="366961" y="705394"/>
                </a:cubicBezTo>
                <a:cubicBezTo>
                  <a:pt x="346419" y="712242"/>
                  <a:pt x="341750" y="710553"/>
                  <a:pt x="327772" y="731520"/>
                </a:cubicBezTo>
                <a:cubicBezTo>
                  <a:pt x="306904" y="762821"/>
                  <a:pt x="341426" y="742296"/>
                  <a:pt x="301647" y="770709"/>
                </a:cubicBezTo>
                <a:cubicBezTo>
                  <a:pt x="265563" y="796483"/>
                  <a:pt x="277036" y="769193"/>
                  <a:pt x="236332" y="809897"/>
                </a:cubicBezTo>
                <a:cubicBezTo>
                  <a:pt x="211870" y="834359"/>
                  <a:pt x="225501" y="826570"/>
                  <a:pt x="197144" y="836023"/>
                </a:cubicBezTo>
                <a:cubicBezTo>
                  <a:pt x="166664" y="833846"/>
                  <a:pt x="135349" y="836902"/>
                  <a:pt x="105704" y="829491"/>
                </a:cubicBezTo>
                <a:cubicBezTo>
                  <a:pt x="90473" y="825683"/>
                  <a:pt x="66515" y="803366"/>
                  <a:pt x="66515" y="803366"/>
                </a:cubicBezTo>
                <a:cubicBezTo>
                  <a:pt x="57806" y="790303"/>
                  <a:pt x="43468" y="779572"/>
                  <a:pt x="40389" y="764177"/>
                </a:cubicBezTo>
                <a:cubicBezTo>
                  <a:pt x="38212" y="753291"/>
                  <a:pt x="36550" y="742290"/>
                  <a:pt x="33858" y="731520"/>
                </a:cubicBezTo>
                <a:cubicBezTo>
                  <a:pt x="32188" y="724841"/>
                  <a:pt x="28677" y="718677"/>
                  <a:pt x="27327" y="711926"/>
                </a:cubicBezTo>
                <a:cubicBezTo>
                  <a:pt x="-1744" y="566572"/>
                  <a:pt x="25613" y="678943"/>
                  <a:pt x="7732" y="607423"/>
                </a:cubicBezTo>
                <a:cubicBezTo>
                  <a:pt x="11804" y="517847"/>
                  <a:pt x="-25170" y="480183"/>
                  <a:pt x="33858" y="450669"/>
                </a:cubicBezTo>
                <a:cubicBezTo>
                  <a:pt x="40016" y="447590"/>
                  <a:pt x="46921" y="446314"/>
                  <a:pt x="53452" y="444137"/>
                </a:cubicBezTo>
                <a:cubicBezTo>
                  <a:pt x="107826" y="457732"/>
                  <a:pt x="54067" y="441179"/>
                  <a:pt x="99172" y="463731"/>
                </a:cubicBezTo>
                <a:cubicBezTo>
                  <a:pt x="105330" y="466810"/>
                  <a:pt x="112609" y="467184"/>
                  <a:pt x="118767" y="470263"/>
                </a:cubicBezTo>
                <a:cubicBezTo>
                  <a:pt x="125788" y="473774"/>
                  <a:pt x="131546" y="479431"/>
                  <a:pt x="138361" y="483326"/>
                </a:cubicBezTo>
                <a:cubicBezTo>
                  <a:pt x="174459" y="503954"/>
                  <a:pt x="178199" y="494094"/>
                  <a:pt x="210207" y="542109"/>
                </a:cubicBezTo>
                <a:cubicBezTo>
                  <a:pt x="240191" y="587088"/>
                  <a:pt x="201886" y="532402"/>
                  <a:pt x="249395" y="587829"/>
                </a:cubicBezTo>
                <a:cubicBezTo>
                  <a:pt x="254504" y="593789"/>
                  <a:pt x="257433" y="601393"/>
                  <a:pt x="262458" y="607423"/>
                </a:cubicBezTo>
                <a:cubicBezTo>
                  <a:pt x="278174" y="626282"/>
                  <a:pt x="282380" y="627235"/>
                  <a:pt x="301647" y="640080"/>
                </a:cubicBezTo>
                <a:cubicBezTo>
                  <a:pt x="308178" y="637903"/>
                  <a:pt x="315865" y="637850"/>
                  <a:pt x="321241" y="633549"/>
                </a:cubicBezTo>
                <a:cubicBezTo>
                  <a:pt x="332751" y="624340"/>
                  <a:pt x="336532" y="607268"/>
                  <a:pt x="340835" y="594360"/>
                </a:cubicBezTo>
                <a:cubicBezTo>
                  <a:pt x="338968" y="571956"/>
                  <a:pt x="339544" y="504248"/>
                  <a:pt x="321241" y="476794"/>
                </a:cubicBezTo>
                <a:lnTo>
                  <a:pt x="282052" y="418011"/>
                </a:lnTo>
                <a:cubicBezTo>
                  <a:pt x="277698" y="411480"/>
                  <a:pt x="273699" y="404697"/>
                  <a:pt x="268989" y="398417"/>
                </a:cubicBezTo>
                <a:cubicBezTo>
                  <a:pt x="239981" y="359738"/>
                  <a:pt x="255426" y="381339"/>
                  <a:pt x="223269" y="333103"/>
                </a:cubicBezTo>
                <a:cubicBezTo>
                  <a:pt x="218915" y="326572"/>
                  <a:pt x="212689" y="320956"/>
                  <a:pt x="210207" y="313509"/>
                </a:cubicBezTo>
                <a:lnTo>
                  <a:pt x="203675" y="293914"/>
                </a:lnTo>
                <a:cubicBezTo>
                  <a:pt x="210206" y="289560"/>
                  <a:pt x="215458" y="281632"/>
                  <a:pt x="223269" y="280851"/>
                </a:cubicBezTo>
                <a:cubicBezTo>
                  <a:pt x="330481" y="270130"/>
                  <a:pt x="229931" y="300403"/>
                  <a:pt x="288584" y="280851"/>
                </a:cubicBezTo>
                <a:cubicBezTo>
                  <a:pt x="290761" y="274320"/>
                  <a:pt x="295115" y="268142"/>
                  <a:pt x="295115" y="261257"/>
                </a:cubicBezTo>
                <a:cubicBezTo>
                  <a:pt x="295115" y="182839"/>
                  <a:pt x="294568" y="187219"/>
                  <a:pt x="282052" y="137160"/>
                </a:cubicBezTo>
                <a:cubicBezTo>
                  <a:pt x="290752" y="41464"/>
                  <a:pt x="366961" y="67491"/>
                  <a:pt x="399618" y="52251"/>
                </a:cubicBezTo>
                <a:close/>
              </a:path>
            </a:pathLst>
          </a:custGeom>
          <a:solidFill>
            <a:schemeClr val="accent1">
              <a:alpha val="3290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D77E8D-5E58-9841-BEC0-A2916FB559B7}"/>
              </a:ext>
            </a:extLst>
          </p:cNvPr>
          <p:cNvSpPr/>
          <p:nvPr/>
        </p:nvSpPr>
        <p:spPr>
          <a:xfrm>
            <a:off x="4548786" y="3332456"/>
            <a:ext cx="878067" cy="538951"/>
          </a:xfrm>
          <a:custGeom>
            <a:avLst/>
            <a:gdLst>
              <a:gd name="connsiteX0" fmla="*/ 175614 w 878067"/>
              <a:gd name="connsiteY0" fmla="*/ 442061 h 538951"/>
              <a:gd name="connsiteX1" fmla="*/ 115057 w 878067"/>
              <a:gd name="connsiteY1" fmla="*/ 411783 h 538951"/>
              <a:gd name="connsiteX2" fmla="*/ 84779 w 878067"/>
              <a:gd name="connsiteY2" fmla="*/ 375449 h 538951"/>
              <a:gd name="connsiteX3" fmla="*/ 66612 w 878067"/>
              <a:gd name="connsiteY3" fmla="*/ 363338 h 538951"/>
              <a:gd name="connsiteX4" fmla="*/ 54501 w 878067"/>
              <a:gd name="connsiteY4" fmla="*/ 339115 h 538951"/>
              <a:gd name="connsiteX5" fmla="*/ 30279 w 878067"/>
              <a:gd name="connsiteY5" fmla="*/ 302782 h 538951"/>
              <a:gd name="connsiteX6" fmla="*/ 18167 w 878067"/>
              <a:gd name="connsiteY6" fmla="*/ 278559 h 538951"/>
              <a:gd name="connsiteX7" fmla="*/ 12112 w 878067"/>
              <a:gd name="connsiteY7" fmla="*/ 260392 h 538951"/>
              <a:gd name="connsiteX8" fmla="*/ 0 w 878067"/>
              <a:gd name="connsiteY8" fmla="*/ 248281 h 538951"/>
              <a:gd name="connsiteX9" fmla="*/ 6056 w 878067"/>
              <a:gd name="connsiteY9" fmla="*/ 211947 h 538951"/>
              <a:gd name="connsiteX10" fmla="*/ 18167 w 878067"/>
              <a:gd name="connsiteY10" fmla="*/ 193780 h 538951"/>
              <a:gd name="connsiteX11" fmla="*/ 139280 w 878067"/>
              <a:gd name="connsiteY11" fmla="*/ 175613 h 538951"/>
              <a:gd name="connsiteX12" fmla="*/ 157447 w 878067"/>
              <a:gd name="connsiteY12" fmla="*/ 157446 h 538951"/>
              <a:gd name="connsiteX13" fmla="*/ 169558 w 878067"/>
              <a:gd name="connsiteY13" fmla="*/ 109001 h 538951"/>
              <a:gd name="connsiteX14" fmla="*/ 193781 w 878067"/>
              <a:gd name="connsiteY14" fmla="*/ 72668 h 538951"/>
              <a:gd name="connsiteX15" fmla="*/ 230114 w 878067"/>
              <a:gd name="connsiteY15" fmla="*/ 60556 h 538951"/>
              <a:gd name="connsiteX16" fmla="*/ 248281 w 878067"/>
              <a:gd name="connsiteY16" fmla="*/ 54501 h 538951"/>
              <a:gd name="connsiteX17" fmla="*/ 290671 w 878067"/>
              <a:gd name="connsiteY17" fmla="*/ 60556 h 538951"/>
              <a:gd name="connsiteX18" fmla="*/ 302782 w 878067"/>
              <a:gd name="connsiteY18" fmla="*/ 72668 h 538951"/>
              <a:gd name="connsiteX19" fmla="*/ 320949 w 878067"/>
              <a:gd name="connsiteY19" fmla="*/ 78723 h 538951"/>
              <a:gd name="connsiteX20" fmla="*/ 339116 w 878067"/>
              <a:gd name="connsiteY20" fmla="*/ 72668 h 538951"/>
              <a:gd name="connsiteX21" fmla="*/ 387561 w 878067"/>
              <a:gd name="connsiteY21" fmla="*/ 60556 h 538951"/>
              <a:gd name="connsiteX22" fmla="*/ 423894 w 878067"/>
              <a:gd name="connsiteY22" fmla="*/ 36334 h 538951"/>
              <a:gd name="connsiteX23" fmla="*/ 436006 w 878067"/>
              <a:gd name="connsiteY23" fmla="*/ 24223 h 538951"/>
              <a:gd name="connsiteX24" fmla="*/ 472340 w 878067"/>
              <a:gd name="connsiteY24" fmla="*/ 0 h 538951"/>
              <a:gd name="connsiteX25" fmla="*/ 545007 w 878067"/>
              <a:gd name="connsiteY25" fmla="*/ 6056 h 538951"/>
              <a:gd name="connsiteX26" fmla="*/ 569230 w 878067"/>
              <a:gd name="connsiteY26" fmla="*/ 12111 h 538951"/>
              <a:gd name="connsiteX27" fmla="*/ 587396 w 878067"/>
              <a:gd name="connsiteY27" fmla="*/ 18167 h 538951"/>
              <a:gd name="connsiteX28" fmla="*/ 684287 w 878067"/>
              <a:gd name="connsiteY28" fmla="*/ 24223 h 538951"/>
              <a:gd name="connsiteX29" fmla="*/ 787232 w 878067"/>
              <a:gd name="connsiteY29" fmla="*/ 24223 h 538951"/>
              <a:gd name="connsiteX30" fmla="*/ 823566 w 878067"/>
              <a:gd name="connsiteY30" fmla="*/ 60556 h 538951"/>
              <a:gd name="connsiteX31" fmla="*/ 835677 w 878067"/>
              <a:gd name="connsiteY31" fmla="*/ 72668 h 538951"/>
              <a:gd name="connsiteX32" fmla="*/ 847789 w 878067"/>
              <a:gd name="connsiteY32" fmla="*/ 84779 h 538951"/>
              <a:gd name="connsiteX33" fmla="*/ 859900 w 878067"/>
              <a:gd name="connsiteY33" fmla="*/ 121113 h 538951"/>
              <a:gd name="connsiteX34" fmla="*/ 853844 w 878067"/>
              <a:gd name="connsiteY34" fmla="*/ 175613 h 538951"/>
              <a:gd name="connsiteX35" fmla="*/ 805399 w 878067"/>
              <a:gd name="connsiteY35" fmla="*/ 211947 h 538951"/>
              <a:gd name="connsiteX36" fmla="*/ 787232 w 878067"/>
              <a:gd name="connsiteY36" fmla="*/ 248281 h 538951"/>
              <a:gd name="connsiteX37" fmla="*/ 805399 w 878067"/>
              <a:gd name="connsiteY37" fmla="*/ 296726 h 538951"/>
              <a:gd name="connsiteX38" fmla="*/ 823566 w 878067"/>
              <a:gd name="connsiteY38" fmla="*/ 308837 h 538951"/>
              <a:gd name="connsiteX39" fmla="*/ 835677 w 878067"/>
              <a:gd name="connsiteY39" fmla="*/ 327004 h 538951"/>
              <a:gd name="connsiteX40" fmla="*/ 872011 w 878067"/>
              <a:gd name="connsiteY40" fmla="*/ 369393 h 538951"/>
              <a:gd name="connsiteX41" fmla="*/ 878067 w 878067"/>
              <a:gd name="connsiteY41" fmla="*/ 387560 h 538951"/>
              <a:gd name="connsiteX42" fmla="*/ 865955 w 878067"/>
              <a:gd name="connsiteY42" fmla="*/ 399672 h 538951"/>
              <a:gd name="connsiteX43" fmla="*/ 708509 w 878067"/>
              <a:gd name="connsiteY43" fmla="*/ 411783 h 538951"/>
              <a:gd name="connsiteX44" fmla="*/ 690342 w 878067"/>
              <a:gd name="connsiteY44" fmla="*/ 448117 h 538951"/>
              <a:gd name="connsiteX45" fmla="*/ 672175 w 878067"/>
              <a:gd name="connsiteY45" fmla="*/ 538951 h 538951"/>
              <a:gd name="connsiteX46" fmla="*/ 629786 w 878067"/>
              <a:gd name="connsiteY46" fmla="*/ 532895 h 538951"/>
              <a:gd name="connsiteX47" fmla="*/ 611619 w 878067"/>
              <a:gd name="connsiteY47" fmla="*/ 520784 h 538951"/>
              <a:gd name="connsiteX48" fmla="*/ 599508 w 878067"/>
              <a:gd name="connsiteY48" fmla="*/ 502617 h 53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878067" h="538951">
                <a:moveTo>
                  <a:pt x="175614" y="442061"/>
                </a:moveTo>
                <a:cubicBezTo>
                  <a:pt x="153465" y="432568"/>
                  <a:pt x="133266" y="426957"/>
                  <a:pt x="115057" y="411783"/>
                </a:cubicBezTo>
                <a:cubicBezTo>
                  <a:pt x="55535" y="362180"/>
                  <a:pt x="132415" y="423084"/>
                  <a:pt x="84779" y="375449"/>
                </a:cubicBezTo>
                <a:cubicBezTo>
                  <a:pt x="79633" y="370303"/>
                  <a:pt x="72668" y="367375"/>
                  <a:pt x="66612" y="363338"/>
                </a:cubicBezTo>
                <a:cubicBezTo>
                  <a:pt x="62575" y="355264"/>
                  <a:pt x="59145" y="346856"/>
                  <a:pt x="54501" y="339115"/>
                </a:cubicBezTo>
                <a:cubicBezTo>
                  <a:pt x="47012" y="326634"/>
                  <a:pt x="36789" y="315801"/>
                  <a:pt x="30279" y="302782"/>
                </a:cubicBezTo>
                <a:cubicBezTo>
                  <a:pt x="26242" y="294708"/>
                  <a:pt x="21723" y="286857"/>
                  <a:pt x="18167" y="278559"/>
                </a:cubicBezTo>
                <a:cubicBezTo>
                  <a:pt x="15653" y="272692"/>
                  <a:pt x="15396" y="265866"/>
                  <a:pt x="12112" y="260392"/>
                </a:cubicBezTo>
                <a:cubicBezTo>
                  <a:pt x="9175" y="255496"/>
                  <a:pt x="4037" y="252318"/>
                  <a:pt x="0" y="248281"/>
                </a:cubicBezTo>
                <a:cubicBezTo>
                  <a:pt x="2019" y="236170"/>
                  <a:pt x="2173" y="223595"/>
                  <a:pt x="6056" y="211947"/>
                </a:cubicBezTo>
                <a:cubicBezTo>
                  <a:pt x="8357" y="205043"/>
                  <a:pt x="11995" y="197637"/>
                  <a:pt x="18167" y="193780"/>
                </a:cubicBezTo>
                <a:cubicBezTo>
                  <a:pt x="48073" y="175089"/>
                  <a:pt x="115682" y="177299"/>
                  <a:pt x="139280" y="175613"/>
                </a:cubicBezTo>
                <a:cubicBezTo>
                  <a:pt x="145336" y="169557"/>
                  <a:pt x="152697" y="164572"/>
                  <a:pt x="157447" y="157446"/>
                </a:cubicBezTo>
                <a:cubicBezTo>
                  <a:pt x="164931" y="146220"/>
                  <a:pt x="165194" y="118602"/>
                  <a:pt x="169558" y="109001"/>
                </a:cubicBezTo>
                <a:cubicBezTo>
                  <a:pt x="175581" y="95750"/>
                  <a:pt x="179972" y="77271"/>
                  <a:pt x="193781" y="72668"/>
                </a:cubicBezTo>
                <a:lnTo>
                  <a:pt x="230114" y="60556"/>
                </a:lnTo>
                <a:lnTo>
                  <a:pt x="248281" y="54501"/>
                </a:lnTo>
                <a:cubicBezTo>
                  <a:pt x="262411" y="56519"/>
                  <a:pt x="277130" y="56042"/>
                  <a:pt x="290671" y="60556"/>
                </a:cubicBezTo>
                <a:cubicBezTo>
                  <a:pt x="296087" y="62361"/>
                  <a:pt x="297886" y="69731"/>
                  <a:pt x="302782" y="72668"/>
                </a:cubicBezTo>
                <a:cubicBezTo>
                  <a:pt x="308256" y="75952"/>
                  <a:pt x="314893" y="76705"/>
                  <a:pt x="320949" y="78723"/>
                </a:cubicBezTo>
                <a:cubicBezTo>
                  <a:pt x="327005" y="76705"/>
                  <a:pt x="332958" y="74348"/>
                  <a:pt x="339116" y="72668"/>
                </a:cubicBezTo>
                <a:cubicBezTo>
                  <a:pt x="355175" y="68288"/>
                  <a:pt x="387561" y="60556"/>
                  <a:pt x="387561" y="60556"/>
                </a:cubicBezTo>
                <a:cubicBezTo>
                  <a:pt x="399672" y="52482"/>
                  <a:pt x="413601" y="46626"/>
                  <a:pt x="423894" y="36334"/>
                </a:cubicBezTo>
                <a:cubicBezTo>
                  <a:pt x="427931" y="32297"/>
                  <a:pt x="431438" y="27649"/>
                  <a:pt x="436006" y="24223"/>
                </a:cubicBezTo>
                <a:cubicBezTo>
                  <a:pt x="447651" y="15489"/>
                  <a:pt x="472340" y="0"/>
                  <a:pt x="472340" y="0"/>
                </a:cubicBezTo>
                <a:cubicBezTo>
                  <a:pt x="496562" y="2019"/>
                  <a:pt x="520888" y="3041"/>
                  <a:pt x="545007" y="6056"/>
                </a:cubicBezTo>
                <a:cubicBezTo>
                  <a:pt x="553266" y="7088"/>
                  <a:pt x="561227" y="9825"/>
                  <a:pt x="569230" y="12111"/>
                </a:cubicBezTo>
                <a:cubicBezTo>
                  <a:pt x="575367" y="13865"/>
                  <a:pt x="581048" y="17499"/>
                  <a:pt x="587396" y="18167"/>
                </a:cubicBezTo>
                <a:cubicBezTo>
                  <a:pt x="619578" y="21555"/>
                  <a:pt x="651990" y="22204"/>
                  <a:pt x="684287" y="24223"/>
                </a:cubicBezTo>
                <a:cubicBezTo>
                  <a:pt x="697680" y="23005"/>
                  <a:pt x="764949" y="11225"/>
                  <a:pt x="787232" y="24223"/>
                </a:cubicBezTo>
                <a:cubicBezTo>
                  <a:pt x="802027" y="32853"/>
                  <a:pt x="811455" y="48445"/>
                  <a:pt x="823566" y="60556"/>
                </a:cubicBezTo>
                <a:lnTo>
                  <a:pt x="835677" y="72668"/>
                </a:lnTo>
                <a:lnTo>
                  <a:pt x="847789" y="84779"/>
                </a:lnTo>
                <a:cubicBezTo>
                  <a:pt x="851826" y="96890"/>
                  <a:pt x="861310" y="108425"/>
                  <a:pt x="859900" y="121113"/>
                </a:cubicBezTo>
                <a:cubicBezTo>
                  <a:pt x="857881" y="139280"/>
                  <a:pt x="861044" y="158812"/>
                  <a:pt x="853844" y="175613"/>
                </a:cubicBezTo>
                <a:cubicBezTo>
                  <a:pt x="842247" y="202673"/>
                  <a:pt x="826734" y="204835"/>
                  <a:pt x="805399" y="211947"/>
                </a:cubicBezTo>
                <a:cubicBezTo>
                  <a:pt x="799276" y="221131"/>
                  <a:pt x="787232" y="235746"/>
                  <a:pt x="787232" y="248281"/>
                </a:cubicBezTo>
                <a:cubicBezTo>
                  <a:pt x="787232" y="265610"/>
                  <a:pt x="792870" y="284197"/>
                  <a:pt x="805399" y="296726"/>
                </a:cubicBezTo>
                <a:cubicBezTo>
                  <a:pt x="810545" y="301872"/>
                  <a:pt x="817510" y="304800"/>
                  <a:pt x="823566" y="308837"/>
                </a:cubicBezTo>
                <a:cubicBezTo>
                  <a:pt x="827603" y="314893"/>
                  <a:pt x="830941" y="321478"/>
                  <a:pt x="835677" y="327004"/>
                </a:cubicBezTo>
                <a:cubicBezTo>
                  <a:pt x="853555" y="347862"/>
                  <a:pt x="860889" y="347150"/>
                  <a:pt x="872011" y="369393"/>
                </a:cubicBezTo>
                <a:cubicBezTo>
                  <a:pt x="874866" y="375102"/>
                  <a:pt x="876048" y="381504"/>
                  <a:pt x="878067" y="387560"/>
                </a:cubicBezTo>
                <a:cubicBezTo>
                  <a:pt x="874030" y="391597"/>
                  <a:pt x="871624" y="398992"/>
                  <a:pt x="865955" y="399672"/>
                </a:cubicBezTo>
                <a:cubicBezTo>
                  <a:pt x="668054" y="423420"/>
                  <a:pt x="777938" y="388639"/>
                  <a:pt x="708509" y="411783"/>
                </a:cubicBezTo>
                <a:cubicBezTo>
                  <a:pt x="700188" y="424265"/>
                  <a:pt x="692270" y="432690"/>
                  <a:pt x="690342" y="448117"/>
                </a:cubicBezTo>
                <a:cubicBezTo>
                  <a:pt x="679210" y="537171"/>
                  <a:pt x="703904" y="507225"/>
                  <a:pt x="672175" y="538951"/>
                </a:cubicBezTo>
                <a:cubicBezTo>
                  <a:pt x="658045" y="536932"/>
                  <a:pt x="643457" y="536996"/>
                  <a:pt x="629786" y="532895"/>
                </a:cubicBezTo>
                <a:cubicBezTo>
                  <a:pt x="622815" y="530804"/>
                  <a:pt x="616765" y="525930"/>
                  <a:pt x="611619" y="520784"/>
                </a:cubicBezTo>
                <a:cubicBezTo>
                  <a:pt x="606473" y="515638"/>
                  <a:pt x="599508" y="502617"/>
                  <a:pt x="599508" y="5026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2B835-A45B-454B-959C-80FAF1AE355A}"/>
              </a:ext>
            </a:extLst>
          </p:cNvPr>
          <p:cNvGrpSpPr/>
          <p:nvPr/>
        </p:nvGrpSpPr>
        <p:grpSpPr>
          <a:xfrm>
            <a:off x="865856" y="1102125"/>
            <a:ext cx="3136915" cy="2894590"/>
            <a:chOff x="865856" y="1102125"/>
            <a:chExt cx="3136915" cy="289459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C77D0BF-6802-5B49-A488-22DCC7E71A40}"/>
                </a:ext>
              </a:extLst>
            </p:cNvPr>
            <p:cNvSpPr/>
            <p:nvPr/>
          </p:nvSpPr>
          <p:spPr>
            <a:xfrm>
              <a:off x="865856" y="1102125"/>
              <a:ext cx="3136915" cy="2894590"/>
            </a:xfrm>
            <a:custGeom>
              <a:avLst/>
              <a:gdLst>
                <a:gd name="connsiteX0" fmla="*/ 187823 w 3136915"/>
                <a:gd name="connsiteY0" fmla="*/ 557117 h 2894590"/>
                <a:gd name="connsiteX1" fmla="*/ 175712 w 3136915"/>
                <a:gd name="connsiteY1" fmla="*/ 763009 h 2894590"/>
                <a:gd name="connsiteX2" fmla="*/ 163601 w 3136915"/>
                <a:gd name="connsiteY2" fmla="*/ 805398 h 2894590"/>
                <a:gd name="connsiteX3" fmla="*/ 157545 w 3136915"/>
                <a:gd name="connsiteY3" fmla="*/ 829621 h 2894590"/>
                <a:gd name="connsiteX4" fmla="*/ 133323 w 3136915"/>
                <a:gd name="connsiteY4" fmla="*/ 841732 h 2894590"/>
                <a:gd name="connsiteX5" fmla="*/ 127267 w 3136915"/>
                <a:gd name="connsiteY5" fmla="*/ 859899 h 2894590"/>
                <a:gd name="connsiteX6" fmla="*/ 115156 w 3136915"/>
                <a:gd name="connsiteY6" fmla="*/ 878066 h 2894590"/>
                <a:gd name="connsiteX7" fmla="*/ 103045 w 3136915"/>
                <a:gd name="connsiteY7" fmla="*/ 1023401 h 2894590"/>
                <a:gd name="connsiteX8" fmla="*/ 109100 w 3136915"/>
                <a:gd name="connsiteY8" fmla="*/ 1047623 h 2894590"/>
                <a:gd name="connsiteX9" fmla="*/ 139378 w 3136915"/>
                <a:gd name="connsiteY9" fmla="*/ 1083957 h 2894590"/>
                <a:gd name="connsiteX10" fmla="*/ 163601 w 3136915"/>
                <a:gd name="connsiteY10" fmla="*/ 1090013 h 2894590"/>
                <a:gd name="connsiteX11" fmla="*/ 212046 w 3136915"/>
                <a:gd name="connsiteY11" fmla="*/ 1114235 h 2894590"/>
                <a:gd name="connsiteX12" fmla="*/ 224157 w 3136915"/>
                <a:gd name="connsiteY12" fmla="*/ 1126347 h 2894590"/>
                <a:gd name="connsiteX13" fmla="*/ 242324 w 3136915"/>
                <a:gd name="connsiteY13" fmla="*/ 1138458 h 2894590"/>
                <a:gd name="connsiteX14" fmla="*/ 248380 w 3136915"/>
                <a:gd name="connsiteY14" fmla="*/ 1156625 h 2894590"/>
                <a:gd name="connsiteX15" fmla="*/ 260491 w 3136915"/>
                <a:gd name="connsiteY15" fmla="*/ 1174792 h 2894590"/>
                <a:gd name="connsiteX16" fmla="*/ 254435 w 3136915"/>
                <a:gd name="connsiteY16" fmla="*/ 1223237 h 2894590"/>
                <a:gd name="connsiteX17" fmla="*/ 230213 w 3136915"/>
                <a:gd name="connsiteY17" fmla="*/ 1241403 h 2894590"/>
                <a:gd name="connsiteX18" fmla="*/ 187823 w 3136915"/>
                <a:gd name="connsiteY18" fmla="*/ 1253515 h 2894590"/>
                <a:gd name="connsiteX19" fmla="*/ 169657 w 3136915"/>
                <a:gd name="connsiteY19" fmla="*/ 1265626 h 2894590"/>
                <a:gd name="connsiteX20" fmla="*/ 133323 w 3136915"/>
                <a:gd name="connsiteY20" fmla="*/ 1277737 h 2894590"/>
                <a:gd name="connsiteX21" fmla="*/ 90933 w 3136915"/>
                <a:gd name="connsiteY21" fmla="*/ 1289849 h 2894590"/>
                <a:gd name="connsiteX22" fmla="*/ 72767 w 3136915"/>
                <a:gd name="connsiteY22" fmla="*/ 1301960 h 2894590"/>
                <a:gd name="connsiteX23" fmla="*/ 42488 w 3136915"/>
                <a:gd name="connsiteY23" fmla="*/ 1320127 h 2894590"/>
                <a:gd name="connsiteX24" fmla="*/ 36433 w 3136915"/>
                <a:gd name="connsiteY24" fmla="*/ 1338294 h 2894590"/>
                <a:gd name="connsiteX25" fmla="*/ 30377 w 3136915"/>
                <a:gd name="connsiteY25" fmla="*/ 1368572 h 2894590"/>
                <a:gd name="connsiteX26" fmla="*/ 18266 w 3136915"/>
                <a:gd name="connsiteY26" fmla="*/ 1465462 h 2894590"/>
                <a:gd name="connsiteX27" fmla="*/ 12210 w 3136915"/>
                <a:gd name="connsiteY27" fmla="*/ 1495740 h 2894590"/>
                <a:gd name="connsiteX28" fmla="*/ 6155 w 3136915"/>
                <a:gd name="connsiteY28" fmla="*/ 1562352 h 2894590"/>
                <a:gd name="connsiteX29" fmla="*/ 99 w 3136915"/>
                <a:gd name="connsiteY29" fmla="*/ 1616852 h 2894590"/>
                <a:gd name="connsiteX30" fmla="*/ 6155 w 3136915"/>
                <a:gd name="connsiteY30" fmla="*/ 1774299 h 2894590"/>
                <a:gd name="connsiteX31" fmla="*/ 24321 w 3136915"/>
                <a:gd name="connsiteY31" fmla="*/ 1786410 h 2894590"/>
                <a:gd name="connsiteX32" fmla="*/ 54600 w 3136915"/>
                <a:gd name="connsiteY32" fmla="*/ 1846966 h 2894590"/>
                <a:gd name="connsiteX33" fmla="*/ 90933 w 3136915"/>
                <a:gd name="connsiteY33" fmla="*/ 1907523 h 2894590"/>
                <a:gd name="connsiteX34" fmla="*/ 109100 w 3136915"/>
                <a:gd name="connsiteY34" fmla="*/ 1925690 h 2894590"/>
                <a:gd name="connsiteX35" fmla="*/ 121212 w 3136915"/>
                <a:gd name="connsiteY35" fmla="*/ 1949912 h 2894590"/>
                <a:gd name="connsiteX36" fmla="*/ 133323 w 3136915"/>
                <a:gd name="connsiteY36" fmla="*/ 1968079 h 2894590"/>
                <a:gd name="connsiteX37" fmla="*/ 139378 w 3136915"/>
                <a:gd name="connsiteY37" fmla="*/ 1986246 h 2894590"/>
                <a:gd name="connsiteX38" fmla="*/ 187823 w 3136915"/>
                <a:gd name="connsiteY38" fmla="*/ 2010468 h 2894590"/>
                <a:gd name="connsiteX39" fmla="*/ 284714 w 3136915"/>
                <a:gd name="connsiteY39" fmla="*/ 2022580 h 2894590"/>
                <a:gd name="connsiteX40" fmla="*/ 321047 w 3136915"/>
                <a:gd name="connsiteY40" fmla="*/ 2028635 h 2894590"/>
                <a:gd name="connsiteX41" fmla="*/ 339214 w 3136915"/>
                <a:gd name="connsiteY41" fmla="*/ 2034691 h 2894590"/>
                <a:gd name="connsiteX42" fmla="*/ 363437 w 3136915"/>
                <a:gd name="connsiteY42" fmla="*/ 2083136 h 2894590"/>
                <a:gd name="connsiteX43" fmla="*/ 375548 w 3136915"/>
                <a:gd name="connsiteY43" fmla="*/ 2107358 h 2894590"/>
                <a:gd name="connsiteX44" fmla="*/ 387659 w 3136915"/>
                <a:gd name="connsiteY44" fmla="*/ 2155803 h 2894590"/>
                <a:gd name="connsiteX45" fmla="*/ 399770 w 3136915"/>
                <a:gd name="connsiteY45" fmla="*/ 2180026 h 2894590"/>
                <a:gd name="connsiteX46" fmla="*/ 417937 w 3136915"/>
                <a:gd name="connsiteY46" fmla="*/ 2192137 h 2894590"/>
                <a:gd name="connsiteX47" fmla="*/ 430049 w 3136915"/>
                <a:gd name="connsiteY47" fmla="*/ 2204249 h 2894590"/>
                <a:gd name="connsiteX48" fmla="*/ 436104 w 3136915"/>
                <a:gd name="connsiteY48" fmla="*/ 2228471 h 2894590"/>
                <a:gd name="connsiteX49" fmla="*/ 442160 w 3136915"/>
                <a:gd name="connsiteY49" fmla="*/ 2258749 h 2894590"/>
                <a:gd name="connsiteX50" fmla="*/ 478494 w 3136915"/>
                <a:gd name="connsiteY50" fmla="*/ 2331417 h 2894590"/>
                <a:gd name="connsiteX51" fmla="*/ 490605 w 3136915"/>
                <a:gd name="connsiteY51" fmla="*/ 2361695 h 2894590"/>
                <a:gd name="connsiteX52" fmla="*/ 508772 w 3136915"/>
                <a:gd name="connsiteY52" fmla="*/ 2385917 h 2894590"/>
                <a:gd name="connsiteX53" fmla="*/ 551161 w 3136915"/>
                <a:gd name="connsiteY53" fmla="*/ 2440418 h 2894590"/>
                <a:gd name="connsiteX54" fmla="*/ 581439 w 3136915"/>
                <a:gd name="connsiteY54" fmla="*/ 2476752 h 2894590"/>
                <a:gd name="connsiteX55" fmla="*/ 617773 w 3136915"/>
                <a:gd name="connsiteY55" fmla="*/ 2500974 h 2894590"/>
                <a:gd name="connsiteX56" fmla="*/ 641996 w 3136915"/>
                <a:gd name="connsiteY56" fmla="*/ 2525197 h 2894590"/>
                <a:gd name="connsiteX57" fmla="*/ 696496 w 3136915"/>
                <a:gd name="connsiteY57" fmla="*/ 2561531 h 2894590"/>
                <a:gd name="connsiteX58" fmla="*/ 738886 w 3136915"/>
                <a:gd name="connsiteY58" fmla="*/ 2585753 h 2894590"/>
                <a:gd name="connsiteX59" fmla="*/ 872110 w 3136915"/>
                <a:gd name="connsiteY59" fmla="*/ 2603920 h 2894590"/>
                <a:gd name="connsiteX60" fmla="*/ 944777 w 3136915"/>
                <a:gd name="connsiteY60" fmla="*/ 2609976 h 2894590"/>
                <a:gd name="connsiteX61" fmla="*/ 993222 w 3136915"/>
                <a:gd name="connsiteY61" fmla="*/ 2622087 h 2894590"/>
                <a:gd name="connsiteX62" fmla="*/ 1053778 w 3136915"/>
                <a:gd name="connsiteY62" fmla="*/ 2682643 h 2894590"/>
                <a:gd name="connsiteX63" fmla="*/ 1071945 w 3136915"/>
                <a:gd name="connsiteY63" fmla="*/ 2712921 h 2894590"/>
                <a:gd name="connsiteX64" fmla="*/ 1096168 w 3136915"/>
                <a:gd name="connsiteY64" fmla="*/ 2731088 h 2894590"/>
                <a:gd name="connsiteX65" fmla="*/ 1162780 w 3136915"/>
                <a:gd name="connsiteY65" fmla="*/ 2779533 h 2894590"/>
                <a:gd name="connsiteX66" fmla="*/ 1199114 w 3136915"/>
                <a:gd name="connsiteY66" fmla="*/ 2791645 h 2894590"/>
                <a:gd name="connsiteX67" fmla="*/ 1223336 w 3136915"/>
                <a:gd name="connsiteY67" fmla="*/ 2803756 h 2894590"/>
                <a:gd name="connsiteX68" fmla="*/ 1259670 w 3136915"/>
                <a:gd name="connsiteY68" fmla="*/ 2815867 h 2894590"/>
                <a:gd name="connsiteX69" fmla="*/ 1296004 w 3136915"/>
                <a:gd name="connsiteY69" fmla="*/ 2834034 h 2894590"/>
                <a:gd name="connsiteX70" fmla="*/ 1350504 w 3136915"/>
                <a:gd name="connsiteY70" fmla="*/ 2846145 h 2894590"/>
                <a:gd name="connsiteX71" fmla="*/ 1374727 w 3136915"/>
                <a:gd name="connsiteY71" fmla="*/ 2852201 h 2894590"/>
                <a:gd name="connsiteX72" fmla="*/ 1441339 w 3136915"/>
                <a:gd name="connsiteY72" fmla="*/ 2858256 h 2894590"/>
                <a:gd name="connsiteX73" fmla="*/ 1768343 w 3136915"/>
                <a:gd name="connsiteY73" fmla="*/ 2858256 h 2894590"/>
                <a:gd name="connsiteX74" fmla="*/ 1847066 w 3136915"/>
                <a:gd name="connsiteY74" fmla="*/ 2870368 h 2894590"/>
                <a:gd name="connsiteX75" fmla="*/ 1901567 w 3136915"/>
                <a:gd name="connsiteY75" fmla="*/ 2876423 h 2894590"/>
                <a:gd name="connsiteX76" fmla="*/ 1943956 w 3136915"/>
                <a:gd name="connsiteY76" fmla="*/ 2882479 h 2894590"/>
                <a:gd name="connsiteX77" fmla="*/ 2034790 w 3136915"/>
                <a:gd name="connsiteY77" fmla="*/ 2888535 h 2894590"/>
                <a:gd name="connsiteX78" fmla="*/ 2101402 w 3136915"/>
                <a:gd name="connsiteY78" fmla="*/ 2894590 h 2894590"/>
                <a:gd name="connsiteX79" fmla="*/ 2161959 w 3136915"/>
                <a:gd name="connsiteY79" fmla="*/ 2888535 h 2894590"/>
                <a:gd name="connsiteX80" fmla="*/ 2222515 w 3136915"/>
                <a:gd name="connsiteY80" fmla="*/ 2827978 h 2894590"/>
                <a:gd name="connsiteX81" fmla="*/ 2295182 w 3136915"/>
                <a:gd name="connsiteY81" fmla="*/ 2767422 h 2894590"/>
                <a:gd name="connsiteX82" fmla="*/ 2325461 w 3136915"/>
                <a:gd name="connsiteY82" fmla="*/ 2743200 h 2894590"/>
                <a:gd name="connsiteX83" fmla="*/ 2355739 w 3136915"/>
                <a:gd name="connsiteY83" fmla="*/ 2731088 h 2894590"/>
                <a:gd name="connsiteX84" fmla="*/ 2410239 w 3136915"/>
                <a:gd name="connsiteY84" fmla="*/ 2694754 h 2894590"/>
                <a:gd name="connsiteX85" fmla="*/ 2428406 w 3136915"/>
                <a:gd name="connsiteY85" fmla="*/ 2688699 h 2894590"/>
                <a:gd name="connsiteX86" fmla="*/ 2446573 w 3136915"/>
                <a:gd name="connsiteY86" fmla="*/ 2676588 h 2894590"/>
                <a:gd name="connsiteX87" fmla="*/ 2464740 w 3136915"/>
                <a:gd name="connsiteY87" fmla="*/ 2670532 h 2894590"/>
                <a:gd name="connsiteX88" fmla="*/ 2513185 w 3136915"/>
                <a:gd name="connsiteY88" fmla="*/ 2616031 h 2894590"/>
                <a:gd name="connsiteX89" fmla="*/ 2543463 w 3136915"/>
                <a:gd name="connsiteY89" fmla="*/ 2591809 h 2894590"/>
                <a:gd name="connsiteX90" fmla="*/ 2579797 w 3136915"/>
                <a:gd name="connsiteY90" fmla="*/ 2537308 h 2894590"/>
                <a:gd name="connsiteX91" fmla="*/ 2610075 w 3136915"/>
                <a:gd name="connsiteY91" fmla="*/ 2500974 h 2894590"/>
                <a:gd name="connsiteX92" fmla="*/ 2622186 w 3136915"/>
                <a:gd name="connsiteY92" fmla="*/ 2464641 h 2894590"/>
                <a:gd name="connsiteX93" fmla="*/ 2628242 w 3136915"/>
                <a:gd name="connsiteY93" fmla="*/ 2446474 h 2894590"/>
                <a:gd name="connsiteX94" fmla="*/ 2634298 w 3136915"/>
                <a:gd name="connsiteY94" fmla="*/ 2428307 h 2894590"/>
                <a:gd name="connsiteX95" fmla="*/ 2640353 w 3136915"/>
                <a:gd name="connsiteY95" fmla="*/ 2240582 h 2894590"/>
                <a:gd name="connsiteX96" fmla="*/ 2664576 w 3136915"/>
                <a:gd name="connsiteY96" fmla="*/ 2143692 h 2894590"/>
                <a:gd name="connsiteX97" fmla="*/ 2688798 w 3136915"/>
                <a:gd name="connsiteY97" fmla="*/ 2040747 h 2894590"/>
                <a:gd name="connsiteX98" fmla="*/ 2700910 w 3136915"/>
                <a:gd name="connsiteY98" fmla="*/ 1992301 h 2894590"/>
                <a:gd name="connsiteX99" fmla="*/ 2706965 w 3136915"/>
                <a:gd name="connsiteY99" fmla="*/ 1968079 h 2894590"/>
                <a:gd name="connsiteX100" fmla="*/ 2719076 w 3136915"/>
                <a:gd name="connsiteY100" fmla="*/ 1949912 h 2894590"/>
                <a:gd name="connsiteX101" fmla="*/ 2731188 w 3136915"/>
                <a:gd name="connsiteY101" fmla="*/ 1913578 h 2894590"/>
                <a:gd name="connsiteX102" fmla="*/ 2755410 w 3136915"/>
                <a:gd name="connsiteY102" fmla="*/ 1877245 h 2894590"/>
                <a:gd name="connsiteX103" fmla="*/ 2791744 w 3136915"/>
                <a:gd name="connsiteY103" fmla="*/ 1865133 h 2894590"/>
                <a:gd name="connsiteX104" fmla="*/ 2815967 w 3136915"/>
                <a:gd name="connsiteY104" fmla="*/ 1846966 h 2894590"/>
                <a:gd name="connsiteX105" fmla="*/ 2852300 w 3136915"/>
                <a:gd name="connsiteY105" fmla="*/ 1822744 h 2894590"/>
                <a:gd name="connsiteX106" fmla="*/ 2894690 w 3136915"/>
                <a:gd name="connsiteY106" fmla="*/ 1786410 h 2894590"/>
                <a:gd name="connsiteX107" fmla="*/ 2937079 w 3136915"/>
                <a:gd name="connsiteY107" fmla="*/ 1762188 h 2894590"/>
                <a:gd name="connsiteX108" fmla="*/ 2961302 w 3136915"/>
                <a:gd name="connsiteY108" fmla="*/ 1744021 h 2894590"/>
                <a:gd name="connsiteX109" fmla="*/ 2991580 w 3136915"/>
                <a:gd name="connsiteY109" fmla="*/ 1725854 h 2894590"/>
                <a:gd name="connsiteX110" fmla="*/ 3015802 w 3136915"/>
                <a:gd name="connsiteY110" fmla="*/ 1707687 h 2894590"/>
                <a:gd name="connsiteX111" fmla="*/ 3033969 w 3136915"/>
                <a:gd name="connsiteY111" fmla="*/ 1695576 h 2894590"/>
                <a:gd name="connsiteX112" fmla="*/ 3058192 w 3136915"/>
                <a:gd name="connsiteY112" fmla="*/ 1671353 h 2894590"/>
                <a:gd name="connsiteX113" fmla="*/ 3082414 w 3136915"/>
                <a:gd name="connsiteY113" fmla="*/ 1653186 h 2894590"/>
                <a:gd name="connsiteX114" fmla="*/ 3094525 w 3136915"/>
                <a:gd name="connsiteY114" fmla="*/ 1635019 h 2894590"/>
                <a:gd name="connsiteX115" fmla="*/ 3106637 w 3136915"/>
                <a:gd name="connsiteY115" fmla="*/ 1622908 h 2894590"/>
                <a:gd name="connsiteX116" fmla="*/ 3124804 w 3136915"/>
                <a:gd name="connsiteY116" fmla="*/ 1513907 h 2894590"/>
                <a:gd name="connsiteX117" fmla="*/ 3130859 w 3136915"/>
                <a:gd name="connsiteY117" fmla="*/ 1459406 h 2894590"/>
                <a:gd name="connsiteX118" fmla="*/ 3136915 w 3136915"/>
                <a:gd name="connsiteY118" fmla="*/ 1417017 h 2894590"/>
                <a:gd name="connsiteX119" fmla="*/ 3130859 w 3136915"/>
                <a:gd name="connsiteY119" fmla="*/ 1265626 h 2894590"/>
                <a:gd name="connsiteX120" fmla="*/ 3094525 w 3136915"/>
                <a:gd name="connsiteY120" fmla="*/ 1168736 h 2894590"/>
                <a:gd name="connsiteX121" fmla="*/ 3082414 w 3136915"/>
                <a:gd name="connsiteY121" fmla="*/ 1132402 h 2894590"/>
                <a:gd name="connsiteX122" fmla="*/ 3070303 w 3136915"/>
                <a:gd name="connsiteY122" fmla="*/ 1102124 h 2894590"/>
                <a:gd name="connsiteX123" fmla="*/ 3064247 w 3136915"/>
                <a:gd name="connsiteY123" fmla="*/ 1083957 h 2894590"/>
                <a:gd name="connsiteX124" fmla="*/ 3052136 w 3136915"/>
                <a:gd name="connsiteY124" fmla="*/ 1059735 h 2894590"/>
                <a:gd name="connsiteX125" fmla="*/ 3040025 w 3136915"/>
                <a:gd name="connsiteY125" fmla="*/ 1005234 h 2894590"/>
                <a:gd name="connsiteX126" fmla="*/ 3033969 w 3136915"/>
                <a:gd name="connsiteY126" fmla="*/ 987067 h 2894590"/>
                <a:gd name="connsiteX127" fmla="*/ 3009747 w 3136915"/>
                <a:gd name="connsiteY127" fmla="*/ 859899 h 2894590"/>
                <a:gd name="connsiteX128" fmla="*/ 2967357 w 3136915"/>
                <a:gd name="connsiteY128" fmla="*/ 817509 h 2894590"/>
                <a:gd name="connsiteX129" fmla="*/ 2918912 w 3136915"/>
                <a:gd name="connsiteY129" fmla="*/ 750898 h 2894590"/>
                <a:gd name="connsiteX130" fmla="*/ 2858356 w 3136915"/>
                <a:gd name="connsiteY130" fmla="*/ 678230 h 2894590"/>
                <a:gd name="connsiteX131" fmla="*/ 2761466 w 3136915"/>
                <a:gd name="connsiteY131" fmla="*/ 538950 h 2894590"/>
                <a:gd name="connsiteX132" fmla="*/ 2731188 w 3136915"/>
                <a:gd name="connsiteY132" fmla="*/ 472339 h 2894590"/>
                <a:gd name="connsiteX133" fmla="*/ 2725132 w 3136915"/>
                <a:gd name="connsiteY133" fmla="*/ 442060 h 2894590"/>
                <a:gd name="connsiteX134" fmla="*/ 2719076 w 3136915"/>
                <a:gd name="connsiteY134" fmla="*/ 339115 h 2894590"/>
                <a:gd name="connsiteX135" fmla="*/ 2543463 w 3136915"/>
                <a:gd name="connsiteY135" fmla="*/ 333059 h 2894590"/>
                <a:gd name="connsiteX136" fmla="*/ 2464740 w 3136915"/>
                <a:gd name="connsiteY136" fmla="*/ 320948 h 2894590"/>
                <a:gd name="connsiteX137" fmla="*/ 2379961 w 3136915"/>
                <a:gd name="connsiteY137" fmla="*/ 302781 h 2894590"/>
                <a:gd name="connsiteX138" fmla="*/ 2289127 w 3136915"/>
                <a:gd name="connsiteY138" fmla="*/ 272503 h 2894590"/>
                <a:gd name="connsiteX139" fmla="*/ 2246737 w 3136915"/>
                <a:gd name="connsiteY139" fmla="*/ 242225 h 2894590"/>
                <a:gd name="connsiteX140" fmla="*/ 2210404 w 3136915"/>
                <a:gd name="connsiteY140" fmla="*/ 230113 h 2894590"/>
                <a:gd name="connsiteX141" fmla="*/ 2137736 w 3136915"/>
                <a:gd name="connsiteY141" fmla="*/ 193780 h 2894590"/>
                <a:gd name="connsiteX142" fmla="*/ 2034790 w 3136915"/>
                <a:gd name="connsiteY142" fmla="*/ 145335 h 2894590"/>
                <a:gd name="connsiteX143" fmla="*/ 2010568 w 3136915"/>
                <a:gd name="connsiteY143" fmla="*/ 127168 h 2894590"/>
                <a:gd name="connsiteX144" fmla="*/ 1962123 w 3136915"/>
                <a:gd name="connsiteY144" fmla="*/ 90834 h 2894590"/>
                <a:gd name="connsiteX145" fmla="*/ 1950012 w 3136915"/>
                <a:gd name="connsiteY145" fmla="*/ 66611 h 2894590"/>
                <a:gd name="connsiteX146" fmla="*/ 1810732 w 3136915"/>
                <a:gd name="connsiteY146" fmla="*/ 48445 h 2894590"/>
                <a:gd name="connsiteX147" fmla="*/ 1725953 w 3136915"/>
                <a:gd name="connsiteY147" fmla="*/ 36333 h 2894590"/>
                <a:gd name="connsiteX148" fmla="*/ 1659341 w 3136915"/>
                <a:gd name="connsiteY148" fmla="*/ 24222 h 2894590"/>
                <a:gd name="connsiteX149" fmla="*/ 1610896 w 3136915"/>
                <a:gd name="connsiteY149" fmla="*/ 18166 h 2894590"/>
                <a:gd name="connsiteX150" fmla="*/ 1544284 w 3136915"/>
                <a:gd name="connsiteY150" fmla="*/ 6055 h 2894590"/>
                <a:gd name="connsiteX151" fmla="*/ 1302059 w 3136915"/>
                <a:gd name="connsiteY151" fmla="*/ 0 h 2894590"/>
                <a:gd name="connsiteX152" fmla="*/ 999278 w 3136915"/>
                <a:gd name="connsiteY152" fmla="*/ 12111 h 2894590"/>
                <a:gd name="connsiteX153" fmla="*/ 956888 w 3136915"/>
                <a:gd name="connsiteY153" fmla="*/ 30278 h 2894590"/>
                <a:gd name="connsiteX154" fmla="*/ 866054 w 3136915"/>
                <a:gd name="connsiteY154" fmla="*/ 48445 h 2894590"/>
                <a:gd name="connsiteX155" fmla="*/ 763108 w 3136915"/>
                <a:gd name="connsiteY155" fmla="*/ 66611 h 2894590"/>
                <a:gd name="connsiteX156" fmla="*/ 744941 w 3136915"/>
                <a:gd name="connsiteY156" fmla="*/ 72667 h 2894590"/>
                <a:gd name="connsiteX157" fmla="*/ 496661 w 3136915"/>
                <a:gd name="connsiteY157" fmla="*/ 78723 h 2894590"/>
                <a:gd name="connsiteX158" fmla="*/ 466382 w 3136915"/>
                <a:gd name="connsiteY158" fmla="*/ 90834 h 2894590"/>
                <a:gd name="connsiteX159" fmla="*/ 448216 w 3136915"/>
                <a:gd name="connsiteY159" fmla="*/ 96890 h 2894590"/>
                <a:gd name="connsiteX160" fmla="*/ 417937 w 3136915"/>
                <a:gd name="connsiteY160" fmla="*/ 127168 h 2894590"/>
                <a:gd name="connsiteX161" fmla="*/ 411882 w 3136915"/>
                <a:gd name="connsiteY161" fmla="*/ 145335 h 2894590"/>
                <a:gd name="connsiteX162" fmla="*/ 387659 w 3136915"/>
                <a:gd name="connsiteY162" fmla="*/ 187724 h 2894590"/>
                <a:gd name="connsiteX163" fmla="*/ 381604 w 3136915"/>
                <a:gd name="connsiteY163" fmla="*/ 211947 h 2894590"/>
                <a:gd name="connsiteX164" fmla="*/ 345270 w 3136915"/>
                <a:gd name="connsiteY164" fmla="*/ 272503 h 2894590"/>
                <a:gd name="connsiteX165" fmla="*/ 333159 w 3136915"/>
                <a:gd name="connsiteY165" fmla="*/ 290670 h 2894590"/>
                <a:gd name="connsiteX166" fmla="*/ 314992 w 3136915"/>
                <a:gd name="connsiteY166" fmla="*/ 339115 h 2894590"/>
                <a:gd name="connsiteX167" fmla="*/ 302880 w 3136915"/>
                <a:gd name="connsiteY167" fmla="*/ 351226 h 2894590"/>
                <a:gd name="connsiteX168" fmla="*/ 278658 w 3136915"/>
                <a:gd name="connsiteY168" fmla="*/ 387560 h 2894590"/>
                <a:gd name="connsiteX169" fmla="*/ 242324 w 3136915"/>
                <a:gd name="connsiteY169" fmla="*/ 417838 h 2894590"/>
                <a:gd name="connsiteX170" fmla="*/ 230213 w 3136915"/>
                <a:gd name="connsiteY170" fmla="*/ 436005 h 2894590"/>
                <a:gd name="connsiteX171" fmla="*/ 199935 w 3136915"/>
                <a:gd name="connsiteY171" fmla="*/ 472339 h 2894590"/>
                <a:gd name="connsiteX172" fmla="*/ 187823 w 3136915"/>
                <a:gd name="connsiteY172" fmla="*/ 557117 h 289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136915" h="2894590">
                  <a:moveTo>
                    <a:pt x="187823" y="557117"/>
                  </a:moveTo>
                  <a:cubicBezTo>
                    <a:pt x="183786" y="605562"/>
                    <a:pt x="191204" y="522885"/>
                    <a:pt x="175712" y="763009"/>
                  </a:cubicBezTo>
                  <a:cubicBezTo>
                    <a:pt x="174923" y="775239"/>
                    <a:pt x="167063" y="793283"/>
                    <a:pt x="163601" y="805398"/>
                  </a:cubicBezTo>
                  <a:cubicBezTo>
                    <a:pt x="161314" y="813401"/>
                    <a:pt x="162873" y="823227"/>
                    <a:pt x="157545" y="829621"/>
                  </a:cubicBezTo>
                  <a:cubicBezTo>
                    <a:pt x="151766" y="836556"/>
                    <a:pt x="141397" y="837695"/>
                    <a:pt x="133323" y="841732"/>
                  </a:cubicBezTo>
                  <a:cubicBezTo>
                    <a:pt x="131304" y="847788"/>
                    <a:pt x="130122" y="854190"/>
                    <a:pt x="127267" y="859899"/>
                  </a:cubicBezTo>
                  <a:cubicBezTo>
                    <a:pt x="124012" y="866409"/>
                    <a:pt x="116097" y="870849"/>
                    <a:pt x="115156" y="878066"/>
                  </a:cubicBezTo>
                  <a:cubicBezTo>
                    <a:pt x="86915" y="1094579"/>
                    <a:pt x="123385" y="942032"/>
                    <a:pt x="103045" y="1023401"/>
                  </a:cubicBezTo>
                  <a:cubicBezTo>
                    <a:pt x="105063" y="1031475"/>
                    <a:pt x="105822" y="1039973"/>
                    <a:pt x="109100" y="1047623"/>
                  </a:cubicBezTo>
                  <a:cubicBezTo>
                    <a:pt x="113166" y="1057111"/>
                    <a:pt x="131122" y="1079239"/>
                    <a:pt x="139378" y="1083957"/>
                  </a:cubicBezTo>
                  <a:cubicBezTo>
                    <a:pt x="146604" y="1088086"/>
                    <a:pt x="155918" y="1086812"/>
                    <a:pt x="163601" y="1090013"/>
                  </a:cubicBezTo>
                  <a:cubicBezTo>
                    <a:pt x="180267" y="1096957"/>
                    <a:pt x="212046" y="1114235"/>
                    <a:pt x="212046" y="1114235"/>
                  </a:cubicBezTo>
                  <a:cubicBezTo>
                    <a:pt x="216083" y="1118272"/>
                    <a:pt x="219699" y="1122780"/>
                    <a:pt x="224157" y="1126347"/>
                  </a:cubicBezTo>
                  <a:cubicBezTo>
                    <a:pt x="229840" y="1130894"/>
                    <a:pt x="237777" y="1132775"/>
                    <a:pt x="242324" y="1138458"/>
                  </a:cubicBezTo>
                  <a:cubicBezTo>
                    <a:pt x="246312" y="1143442"/>
                    <a:pt x="245525" y="1150916"/>
                    <a:pt x="248380" y="1156625"/>
                  </a:cubicBezTo>
                  <a:cubicBezTo>
                    <a:pt x="251635" y="1163135"/>
                    <a:pt x="256454" y="1168736"/>
                    <a:pt x="260491" y="1174792"/>
                  </a:cubicBezTo>
                  <a:cubicBezTo>
                    <a:pt x="258472" y="1190940"/>
                    <a:pt x="261169" y="1208422"/>
                    <a:pt x="254435" y="1223237"/>
                  </a:cubicBezTo>
                  <a:cubicBezTo>
                    <a:pt x="250259" y="1232425"/>
                    <a:pt x="238976" y="1236396"/>
                    <a:pt x="230213" y="1241403"/>
                  </a:cubicBezTo>
                  <a:cubicBezTo>
                    <a:pt x="223455" y="1245265"/>
                    <a:pt x="193068" y="1252204"/>
                    <a:pt x="187823" y="1253515"/>
                  </a:cubicBezTo>
                  <a:cubicBezTo>
                    <a:pt x="181768" y="1257552"/>
                    <a:pt x="176307" y="1262670"/>
                    <a:pt x="169657" y="1265626"/>
                  </a:cubicBezTo>
                  <a:cubicBezTo>
                    <a:pt x="157991" y="1270811"/>
                    <a:pt x="145551" y="1274069"/>
                    <a:pt x="133323" y="1277737"/>
                  </a:cubicBezTo>
                  <a:cubicBezTo>
                    <a:pt x="123621" y="1280648"/>
                    <a:pt x="101109" y="1284761"/>
                    <a:pt x="90933" y="1289849"/>
                  </a:cubicBezTo>
                  <a:cubicBezTo>
                    <a:pt x="84424" y="1293104"/>
                    <a:pt x="78822" y="1297923"/>
                    <a:pt x="72767" y="1301960"/>
                  </a:cubicBezTo>
                  <a:cubicBezTo>
                    <a:pt x="36795" y="1373897"/>
                    <a:pt x="84072" y="1299333"/>
                    <a:pt x="42488" y="1320127"/>
                  </a:cubicBezTo>
                  <a:cubicBezTo>
                    <a:pt x="36779" y="1322982"/>
                    <a:pt x="37981" y="1332101"/>
                    <a:pt x="36433" y="1338294"/>
                  </a:cubicBezTo>
                  <a:cubicBezTo>
                    <a:pt x="33937" y="1348279"/>
                    <a:pt x="32069" y="1358419"/>
                    <a:pt x="30377" y="1368572"/>
                  </a:cubicBezTo>
                  <a:cubicBezTo>
                    <a:pt x="18456" y="1440095"/>
                    <a:pt x="30098" y="1382639"/>
                    <a:pt x="18266" y="1465462"/>
                  </a:cubicBezTo>
                  <a:cubicBezTo>
                    <a:pt x="16810" y="1475651"/>
                    <a:pt x="14229" y="1485647"/>
                    <a:pt x="12210" y="1495740"/>
                  </a:cubicBezTo>
                  <a:cubicBezTo>
                    <a:pt x="10192" y="1517944"/>
                    <a:pt x="8373" y="1540167"/>
                    <a:pt x="6155" y="1562352"/>
                  </a:cubicBezTo>
                  <a:cubicBezTo>
                    <a:pt x="4336" y="1580540"/>
                    <a:pt x="99" y="1598574"/>
                    <a:pt x="99" y="1616852"/>
                  </a:cubicBezTo>
                  <a:cubicBezTo>
                    <a:pt x="99" y="1669373"/>
                    <a:pt x="-1272" y="1722306"/>
                    <a:pt x="6155" y="1774299"/>
                  </a:cubicBezTo>
                  <a:cubicBezTo>
                    <a:pt x="7184" y="1781504"/>
                    <a:pt x="18266" y="1782373"/>
                    <a:pt x="24321" y="1786410"/>
                  </a:cubicBezTo>
                  <a:cubicBezTo>
                    <a:pt x="45849" y="1850991"/>
                    <a:pt x="23852" y="1797769"/>
                    <a:pt x="54600" y="1846966"/>
                  </a:cubicBezTo>
                  <a:cubicBezTo>
                    <a:pt x="70529" y="1872452"/>
                    <a:pt x="66044" y="1882634"/>
                    <a:pt x="90933" y="1907523"/>
                  </a:cubicBezTo>
                  <a:cubicBezTo>
                    <a:pt x="96989" y="1913579"/>
                    <a:pt x="104122" y="1918721"/>
                    <a:pt x="109100" y="1925690"/>
                  </a:cubicBezTo>
                  <a:cubicBezTo>
                    <a:pt x="114347" y="1933036"/>
                    <a:pt x="116733" y="1942074"/>
                    <a:pt x="121212" y="1949912"/>
                  </a:cubicBezTo>
                  <a:cubicBezTo>
                    <a:pt x="124823" y="1956231"/>
                    <a:pt x="129286" y="1962023"/>
                    <a:pt x="133323" y="1968079"/>
                  </a:cubicBezTo>
                  <a:cubicBezTo>
                    <a:pt x="135341" y="1974135"/>
                    <a:pt x="134339" y="1982327"/>
                    <a:pt x="139378" y="1986246"/>
                  </a:cubicBezTo>
                  <a:cubicBezTo>
                    <a:pt x="153629" y="1997330"/>
                    <a:pt x="170014" y="2007500"/>
                    <a:pt x="187823" y="2010468"/>
                  </a:cubicBezTo>
                  <a:cubicBezTo>
                    <a:pt x="270580" y="2024262"/>
                    <a:pt x="168300" y="2008029"/>
                    <a:pt x="284714" y="2022580"/>
                  </a:cubicBezTo>
                  <a:cubicBezTo>
                    <a:pt x="296897" y="2024103"/>
                    <a:pt x="308936" y="2026617"/>
                    <a:pt x="321047" y="2028635"/>
                  </a:cubicBezTo>
                  <a:cubicBezTo>
                    <a:pt x="327103" y="2030654"/>
                    <a:pt x="334700" y="2030177"/>
                    <a:pt x="339214" y="2034691"/>
                  </a:cubicBezTo>
                  <a:cubicBezTo>
                    <a:pt x="358953" y="2054430"/>
                    <a:pt x="354587" y="2062487"/>
                    <a:pt x="363437" y="2083136"/>
                  </a:cubicBezTo>
                  <a:cubicBezTo>
                    <a:pt x="366993" y="2091433"/>
                    <a:pt x="371511" y="2099284"/>
                    <a:pt x="375548" y="2107358"/>
                  </a:cubicBezTo>
                  <a:cubicBezTo>
                    <a:pt x="379102" y="2125127"/>
                    <a:pt x="380677" y="2139511"/>
                    <a:pt x="387659" y="2155803"/>
                  </a:cubicBezTo>
                  <a:cubicBezTo>
                    <a:pt x="391215" y="2164100"/>
                    <a:pt x="393991" y="2173091"/>
                    <a:pt x="399770" y="2180026"/>
                  </a:cubicBezTo>
                  <a:cubicBezTo>
                    <a:pt x="404429" y="2185617"/>
                    <a:pt x="412254" y="2187591"/>
                    <a:pt x="417937" y="2192137"/>
                  </a:cubicBezTo>
                  <a:cubicBezTo>
                    <a:pt x="422396" y="2195704"/>
                    <a:pt x="426012" y="2200212"/>
                    <a:pt x="430049" y="2204249"/>
                  </a:cubicBezTo>
                  <a:cubicBezTo>
                    <a:pt x="432067" y="2212323"/>
                    <a:pt x="434299" y="2220347"/>
                    <a:pt x="436104" y="2228471"/>
                  </a:cubicBezTo>
                  <a:cubicBezTo>
                    <a:pt x="438337" y="2238518"/>
                    <a:pt x="438905" y="2248985"/>
                    <a:pt x="442160" y="2258749"/>
                  </a:cubicBezTo>
                  <a:cubicBezTo>
                    <a:pt x="461116" y="2315616"/>
                    <a:pt x="455363" y="2285156"/>
                    <a:pt x="478494" y="2331417"/>
                  </a:cubicBezTo>
                  <a:cubicBezTo>
                    <a:pt x="483355" y="2341140"/>
                    <a:pt x="485326" y="2352193"/>
                    <a:pt x="490605" y="2361695"/>
                  </a:cubicBezTo>
                  <a:cubicBezTo>
                    <a:pt x="495506" y="2370518"/>
                    <a:pt x="502984" y="2377649"/>
                    <a:pt x="508772" y="2385917"/>
                  </a:cubicBezTo>
                  <a:cubicBezTo>
                    <a:pt x="564484" y="2465506"/>
                    <a:pt x="506969" y="2390702"/>
                    <a:pt x="551161" y="2440418"/>
                  </a:cubicBezTo>
                  <a:cubicBezTo>
                    <a:pt x="561635" y="2452201"/>
                    <a:pt x="569774" y="2466147"/>
                    <a:pt x="581439" y="2476752"/>
                  </a:cubicBezTo>
                  <a:cubicBezTo>
                    <a:pt x="592210" y="2486543"/>
                    <a:pt x="607480" y="2490681"/>
                    <a:pt x="617773" y="2500974"/>
                  </a:cubicBezTo>
                  <a:cubicBezTo>
                    <a:pt x="625847" y="2509048"/>
                    <a:pt x="632861" y="2518346"/>
                    <a:pt x="641996" y="2525197"/>
                  </a:cubicBezTo>
                  <a:cubicBezTo>
                    <a:pt x="682307" y="2555431"/>
                    <a:pt x="649782" y="2532335"/>
                    <a:pt x="696496" y="2561531"/>
                  </a:cubicBezTo>
                  <a:cubicBezTo>
                    <a:pt x="718611" y="2575353"/>
                    <a:pt x="712573" y="2574476"/>
                    <a:pt x="738886" y="2585753"/>
                  </a:cubicBezTo>
                  <a:cubicBezTo>
                    <a:pt x="777261" y="2602199"/>
                    <a:pt x="849646" y="2602048"/>
                    <a:pt x="872110" y="2603920"/>
                  </a:cubicBezTo>
                  <a:lnTo>
                    <a:pt x="944777" y="2609976"/>
                  </a:lnTo>
                  <a:cubicBezTo>
                    <a:pt x="960925" y="2614013"/>
                    <a:pt x="982566" y="2609300"/>
                    <a:pt x="993222" y="2622087"/>
                  </a:cubicBezTo>
                  <a:cubicBezTo>
                    <a:pt x="1031774" y="2668350"/>
                    <a:pt x="1011189" y="2648573"/>
                    <a:pt x="1053778" y="2682643"/>
                  </a:cubicBezTo>
                  <a:cubicBezTo>
                    <a:pt x="1059834" y="2692736"/>
                    <a:pt x="1064194" y="2704063"/>
                    <a:pt x="1071945" y="2712921"/>
                  </a:cubicBezTo>
                  <a:cubicBezTo>
                    <a:pt x="1078591" y="2720517"/>
                    <a:pt x="1088505" y="2724520"/>
                    <a:pt x="1096168" y="2731088"/>
                  </a:cubicBezTo>
                  <a:cubicBezTo>
                    <a:pt x="1122479" y="2753640"/>
                    <a:pt x="1118906" y="2764908"/>
                    <a:pt x="1162780" y="2779533"/>
                  </a:cubicBezTo>
                  <a:cubicBezTo>
                    <a:pt x="1174891" y="2783570"/>
                    <a:pt x="1187695" y="2785936"/>
                    <a:pt x="1199114" y="2791645"/>
                  </a:cubicBezTo>
                  <a:cubicBezTo>
                    <a:pt x="1207188" y="2795682"/>
                    <a:pt x="1214955" y="2800404"/>
                    <a:pt x="1223336" y="2803756"/>
                  </a:cubicBezTo>
                  <a:cubicBezTo>
                    <a:pt x="1235189" y="2808497"/>
                    <a:pt x="1249048" y="2808786"/>
                    <a:pt x="1259670" y="2815867"/>
                  </a:cubicBezTo>
                  <a:cubicBezTo>
                    <a:pt x="1279575" y="2829137"/>
                    <a:pt x="1274067" y="2827766"/>
                    <a:pt x="1296004" y="2834034"/>
                  </a:cubicBezTo>
                  <a:cubicBezTo>
                    <a:pt x="1321859" y="2841422"/>
                    <a:pt x="1322395" y="2839899"/>
                    <a:pt x="1350504" y="2846145"/>
                  </a:cubicBezTo>
                  <a:cubicBezTo>
                    <a:pt x="1358629" y="2847950"/>
                    <a:pt x="1366477" y="2851101"/>
                    <a:pt x="1374727" y="2852201"/>
                  </a:cubicBezTo>
                  <a:cubicBezTo>
                    <a:pt x="1396827" y="2855148"/>
                    <a:pt x="1419135" y="2856238"/>
                    <a:pt x="1441339" y="2858256"/>
                  </a:cubicBezTo>
                  <a:cubicBezTo>
                    <a:pt x="1610406" y="2852219"/>
                    <a:pt x="1603582" y="2848271"/>
                    <a:pt x="1768343" y="2858256"/>
                  </a:cubicBezTo>
                  <a:cubicBezTo>
                    <a:pt x="1788061" y="2859451"/>
                    <a:pt x="1826612" y="2867641"/>
                    <a:pt x="1847066" y="2870368"/>
                  </a:cubicBezTo>
                  <a:cubicBezTo>
                    <a:pt x="1865184" y="2872784"/>
                    <a:pt x="1883429" y="2874156"/>
                    <a:pt x="1901567" y="2876423"/>
                  </a:cubicBezTo>
                  <a:cubicBezTo>
                    <a:pt x="1915730" y="2878193"/>
                    <a:pt x="1929741" y="2881187"/>
                    <a:pt x="1943956" y="2882479"/>
                  </a:cubicBezTo>
                  <a:cubicBezTo>
                    <a:pt x="1974177" y="2885227"/>
                    <a:pt x="2004534" y="2886208"/>
                    <a:pt x="2034790" y="2888535"/>
                  </a:cubicBezTo>
                  <a:cubicBezTo>
                    <a:pt x="2057020" y="2890245"/>
                    <a:pt x="2079198" y="2892572"/>
                    <a:pt x="2101402" y="2894590"/>
                  </a:cubicBezTo>
                  <a:cubicBezTo>
                    <a:pt x="2121588" y="2892572"/>
                    <a:pt x="2144184" y="2898311"/>
                    <a:pt x="2161959" y="2888535"/>
                  </a:cubicBezTo>
                  <a:cubicBezTo>
                    <a:pt x="2186972" y="2874778"/>
                    <a:pt x="2200585" y="2846253"/>
                    <a:pt x="2222515" y="2827978"/>
                  </a:cubicBezTo>
                  <a:lnTo>
                    <a:pt x="2295182" y="2767422"/>
                  </a:lnTo>
                  <a:cubicBezTo>
                    <a:pt x="2305159" y="2759205"/>
                    <a:pt x="2313460" y="2748001"/>
                    <a:pt x="2325461" y="2743200"/>
                  </a:cubicBezTo>
                  <a:cubicBezTo>
                    <a:pt x="2335554" y="2739163"/>
                    <a:pt x="2346016" y="2735949"/>
                    <a:pt x="2355739" y="2731088"/>
                  </a:cubicBezTo>
                  <a:cubicBezTo>
                    <a:pt x="2438272" y="2689820"/>
                    <a:pt x="2339214" y="2735339"/>
                    <a:pt x="2410239" y="2694754"/>
                  </a:cubicBezTo>
                  <a:cubicBezTo>
                    <a:pt x="2415781" y="2691587"/>
                    <a:pt x="2422350" y="2690717"/>
                    <a:pt x="2428406" y="2688699"/>
                  </a:cubicBezTo>
                  <a:cubicBezTo>
                    <a:pt x="2434462" y="2684662"/>
                    <a:pt x="2440063" y="2679843"/>
                    <a:pt x="2446573" y="2676588"/>
                  </a:cubicBezTo>
                  <a:cubicBezTo>
                    <a:pt x="2452282" y="2673733"/>
                    <a:pt x="2459546" y="2674242"/>
                    <a:pt x="2464740" y="2670532"/>
                  </a:cubicBezTo>
                  <a:cubicBezTo>
                    <a:pt x="2488982" y="2653216"/>
                    <a:pt x="2492153" y="2637063"/>
                    <a:pt x="2513185" y="2616031"/>
                  </a:cubicBezTo>
                  <a:cubicBezTo>
                    <a:pt x="2522324" y="2606892"/>
                    <a:pt x="2533370" y="2599883"/>
                    <a:pt x="2543463" y="2591809"/>
                  </a:cubicBezTo>
                  <a:cubicBezTo>
                    <a:pt x="2557015" y="2569223"/>
                    <a:pt x="2562979" y="2556930"/>
                    <a:pt x="2579797" y="2537308"/>
                  </a:cubicBezTo>
                  <a:cubicBezTo>
                    <a:pt x="2592962" y="2521949"/>
                    <a:pt x="2601838" y="2519507"/>
                    <a:pt x="2610075" y="2500974"/>
                  </a:cubicBezTo>
                  <a:cubicBezTo>
                    <a:pt x="2615260" y="2489308"/>
                    <a:pt x="2618149" y="2476752"/>
                    <a:pt x="2622186" y="2464641"/>
                  </a:cubicBezTo>
                  <a:lnTo>
                    <a:pt x="2628242" y="2446474"/>
                  </a:lnTo>
                  <a:lnTo>
                    <a:pt x="2634298" y="2428307"/>
                  </a:lnTo>
                  <a:cubicBezTo>
                    <a:pt x="2636316" y="2365732"/>
                    <a:pt x="2633730" y="2302838"/>
                    <a:pt x="2640353" y="2240582"/>
                  </a:cubicBezTo>
                  <a:cubicBezTo>
                    <a:pt x="2643875" y="2207478"/>
                    <a:pt x="2659103" y="2176530"/>
                    <a:pt x="2664576" y="2143692"/>
                  </a:cubicBezTo>
                  <a:cubicBezTo>
                    <a:pt x="2691553" y="1981829"/>
                    <a:pt x="2661778" y="2128562"/>
                    <a:pt x="2688798" y="2040747"/>
                  </a:cubicBezTo>
                  <a:cubicBezTo>
                    <a:pt x="2693693" y="2024837"/>
                    <a:pt x="2696873" y="2008450"/>
                    <a:pt x="2700910" y="1992301"/>
                  </a:cubicBezTo>
                  <a:cubicBezTo>
                    <a:pt x="2702928" y="1984227"/>
                    <a:pt x="2702349" y="1975004"/>
                    <a:pt x="2706965" y="1968079"/>
                  </a:cubicBezTo>
                  <a:cubicBezTo>
                    <a:pt x="2711002" y="1962023"/>
                    <a:pt x="2716120" y="1956563"/>
                    <a:pt x="2719076" y="1949912"/>
                  </a:cubicBezTo>
                  <a:cubicBezTo>
                    <a:pt x="2724261" y="1938246"/>
                    <a:pt x="2724106" y="1924200"/>
                    <a:pt x="2731188" y="1913578"/>
                  </a:cubicBezTo>
                  <a:cubicBezTo>
                    <a:pt x="2739262" y="1901467"/>
                    <a:pt x="2741601" y="1881848"/>
                    <a:pt x="2755410" y="1877245"/>
                  </a:cubicBezTo>
                  <a:lnTo>
                    <a:pt x="2791744" y="1865133"/>
                  </a:lnTo>
                  <a:cubicBezTo>
                    <a:pt x="2799818" y="1859077"/>
                    <a:pt x="2807699" y="1852754"/>
                    <a:pt x="2815967" y="1846966"/>
                  </a:cubicBezTo>
                  <a:cubicBezTo>
                    <a:pt x="2827891" y="1838619"/>
                    <a:pt x="2840763" y="1831619"/>
                    <a:pt x="2852300" y="1822744"/>
                  </a:cubicBezTo>
                  <a:cubicBezTo>
                    <a:pt x="2867051" y="1811397"/>
                    <a:pt x="2879546" y="1797227"/>
                    <a:pt x="2894690" y="1786410"/>
                  </a:cubicBezTo>
                  <a:cubicBezTo>
                    <a:pt x="2907933" y="1776951"/>
                    <a:pt x="2923349" y="1770925"/>
                    <a:pt x="2937079" y="1762188"/>
                  </a:cubicBezTo>
                  <a:cubicBezTo>
                    <a:pt x="2945594" y="1756769"/>
                    <a:pt x="2952904" y="1749620"/>
                    <a:pt x="2961302" y="1744021"/>
                  </a:cubicBezTo>
                  <a:cubicBezTo>
                    <a:pt x="2971095" y="1737492"/>
                    <a:pt x="2981787" y="1732383"/>
                    <a:pt x="2991580" y="1725854"/>
                  </a:cubicBezTo>
                  <a:cubicBezTo>
                    <a:pt x="2999978" y="1720256"/>
                    <a:pt x="3007589" y="1713553"/>
                    <a:pt x="3015802" y="1707687"/>
                  </a:cubicBezTo>
                  <a:cubicBezTo>
                    <a:pt x="3021724" y="1703457"/>
                    <a:pt x="3028443" y="1700312"/>
                    <a:pt x="3033969" y="1695576"/>
                  </a:cubicBezTo>
                  <a:cubicBezTo>
                    <a:pt x="3042639" y="1688145"/>
                    <a:pt x="3049057" y="1678204"/>
                    <a:pt x="3058192" y="1671353"/>
                  </a:cubicBezTo>
                  <a:cubicBezTo>
                    <a:pt x="3066266" y="1665297"/>
                    <a:pt x="3075278" y="1660323"/>
                    <a:pt x="3082414" y="1653186"/>
                  </a:cubicBezTo>
                  <a:cubicBezTo>
                    <a:pt x="3087560" y="1648040"/>
                    <a:pt x="3089978" y="1640702"/>
                    <a:pt x="3094525" y="1635019"/>
                  </a:cubicBezTo>
                  <a:cubicBezTo>
                    <a:pt x="3098092" y="1630561"/>
                    <a:pt x="3102600" y="1626945"/>
                    <a:pt x="3106637" y="1622908"/>
                  </a:cubicBezTo>
                  <a:cubicBezTo>
                    <a:pt x="3116003" y="1576071"/>
                    <a:pt x="3116015" y="1578360"/>
                    <a:pt x="3124804" y="1513907"/>
                  </a:cubicBezTo>
                  <a:cubicBezTo>
                    <a:pt x="3127274" y="1495796"/>
                    <a:pt x="3128592" y="1477544"/>
                    <a:pt x="3130859" y="1459406"/>
                  </a:cubicBezTo>
                  <a:cubicBezTo>
                    <a:pt x="3132629" y="1445243"/>
                    <a:pt x="3134896" y="1431147"/>
                    <a:pt x="3136915" y="1417017"/>
                  </a:cubicBezTo>
                  <a:cubicBezTo>
                    <a:pt x="3134896" y="1366553"/>
                    <a:pt x="3136760" y="1315784"/>
                    <a:pt x="3130859" y="1265626"/>
                  </a:cubicBezTo>
                  <a:cubicBezTo>
                    <a:pt x="3127850" y="1240049"/>
                    <a:pt x="3104165" y="1193800"/>
                    <a:pt x="3094525" y="1168736"/>
                  </a:cubicBezTo>
                  <a:cubicBezTo>
                    <a:pt x="3089942" y="1156821"/>
                    <a:pt x="3086777" y="1144400"/>
                    <a:pt x="3082414" y="1132402"/>
                  </a:cubicBezTo>
                  <a:cubicBezTo>
                    <a:pt x="3078699" y="1122186"/>
                    <a:pt x="3074120" y="1112302"/>
                    <a:pt x="3070303" y="1102124"/>
                  </a:cubicBezTo>
                  <a:cubicBezTo>
                    <a:pt x="3068062" y="1096147"/>
                    <a:pt x="3066762" y="1089824"/>
                    <a:pt x="3064247" y="1083957"/>
                  </a:cubicBezTo>
                  <a:cubicBezTo>
                    <a:pt x="3060691" y="1075660"/>
                    <a:pt x="3056173" y="1067809"/>
                    <a:pt x="3052136" y="1059735"/>
                  </a:cubicBezTo>
                  <a:cubicBezTo>
                    <a:pt x="3047976" y="1038934"/>
                    <a:pt x="3045724" y="1025180"/>
                    <a:pt x="3040025" y="1005234"/>
                  </a:cubicBezTo>
                  <a:cubicBezTo>
                    <a:pt x="3038271" y="999096"/>
                    <a:pt x="3035988" y="993123"/>
                    <a:pt x="3033969" y="987067"/>
                  </a:cubicBezTo>
                  <a:cubicBezTo>
                    <a:pt x="3029300" y="954378"/>
                    <a:pt x="3019824" y="881060"/>
                    <a:pt x="3009747" y="859899"/>
                  </a:cubicBezTo>
                  <a:cubicBezTo>
                    <a:pt x="3001156" y="841857"/>
                    <a:pt x="2980150" y="832860"/>
                    <a:pt x="2967357" y="817509"/>
                  </a:cubicBezTo>
                  <a:cubicBezTo>
                    <a:pt x="2949781" y="796418"/>
                    <a:pt x="2935833" y="772519"/>
                    <a:pt x="2918912" y="750898"/>
                  </a:cubicBezTo>
                  <a:cubicBezTo>
                    <a:pt x="2899479" y="726067"/>
                    <a:pt x="2877927" y="702952"/>
                    <a:pt x="2858356" y="678230"/>
                  </a:cubicBezTo>
                  <a:cubicBezTo>
                    <a:pt x="2819209" y="628781"/>
                    <a:pt x="2793038" y="592623"/>
                    <a:pt x="2761466" y="538950"/>
                  </a:cubicBezTo>
                  <a:cubicBezTo>
                    <a:pt x="2753559" y="525509"/>
                    <a:pt x="2736188" y="489007"/>
                    <a:pt x="2731188" y="472339"/>
                  </a:cubicBezTo>
                  <a:cubicBezTo>
                    <a:pt x="2728230" y="462480"/>
                    <a:pt x="2727151" y="452153"/>
                    <a:pt x="2725132" y="442060"/>
                  </a:cubicBezTo>
                  <a:cubicBezTo>
                    <a:pt x="2723113" y="407745"/>
                    <a:pt x="2748552" y="356800"/>
                    <a:pt x="2719076" y="339115"/>
                  </a:cubicBezTo>
                  <a:cubicBezTo>
                    <a:pt x="2668850" y="308980"/>
                    <a:pt x="2601887" y="337232"/>
                    <a:pt x="2543463" y="333059"/>
                  </a:cubicBezTo>
                  <a:cubicBezTo>
                    <a:pt x="2516981" y="331167"/>
                    <a:pt x="2490846" y="325782"/>
                    <a:pt x="2464740" y="320948"/>
                  </a:cubicBezTo>
                  <a:cubicBezTo>
                    <a:pt x="2436322" y="315685"/>
                    <a:pt x="2407822" y="310467"/>
                    <a:pt x="2379961" y="302781"/>
                  </a:cubicBezTo>
                  <a:cubicBezTo>
                    <a:pt x="2349194" y="294294"/>
                    <a:pt x="2289127" y="272503"/>
                    <a:pt x="2289127" y="272503"/>
                  </a:cubicBezTo>
                  <a:cubicBezTo>
                    <a:pt x="2285872" y="270062"/>
                    <a:pt x="2253983" y="245446"/>
                    <a:pt x="2246737" y="242225"/>
                  </a:cubicBezTo>
                  <a:cubicBezTo>
                    <a:pt x="2235071" y="237040"/>
                    <a:pt x="2222070" y="235298"/>
                    <a:pt x="2210404" y="230113"/>
                  </a:cubicBezTo>
                  <a:cubicBezTo>
                    <a:pt x="2185657" y="219114"/>
                    <a:pt x="2162483" y="204779"/>
                    <a:pt x="2137736" y="193780"/>
                  </a:cubicBezTo>
                  <a:cubicBezTo>
                    <a:pt x="2110499" y="181675"/>
                    <a:pt x="2061274" y="160784"/>
                    <a:pt x="2034790" y="145335"/>
                  </a:cubicBezTo>
                  <a:cubicBezTo>
                    <a:pt x="2026072" y="140250"/>
                    <a:pt x="2018966" y="132766"/>
                    <a:pt x="2010568" y="127168"/>
                  </a:cubicBezTo>
                  <a:cubicBezTo>
                    <a:pt x="1965421" y="97070"/>
                    <a:pt x="1994088" y="122799"/>
                    <a:pt x="1962123" y="90834"/>
                  </a:cubicBezTo>
                  <a:cubicBezTo>
                    <a:pt x="1958086" y="82760"/>
                    <a:pt x="1955019" y="74122"/>
                    <a:pt x="1950012" y="66611"/>
                  </a:cubicBezTo>
                  <a:cubicBezTo>
                    <a:pt x="1922394" y="25184"/>
                    <a:pt x="1835807" y="49639"/>
                    <a:pt x="1810732" y="48445"/>
                  </a:cubicBezTo>
                  <a:lnTo>
                    <a:pt x="1725953" y="36333"/>
                  </a:lnTo>
                  <a:cubicBezTo>
                    <a:pt x="1703668" y="32767"/>
                    <a:pt x="1681633" y="27742"/>
                    <a:pt x="1659341" y="24222"/>
                  </a:cubicBezTo>
                  <a:cubicBezTo>
                    <a:pt x="1643266" y="21684"/>
                    <a:pt x="1626981" y="20641"/>
                    <a:pt x="1610896" y="18166"/>
                  </a:cubicBezTo>
                  <a:cubicBezTo>
                    <a:pt x="1594386" y="15626"/>
                    <a:pt x="1559983" y="6738"/>
                    <a:pt x="1544284" y="6055"/>
                  </a:cubicBezTo>
                  <a:cubicBezTo>
                    <a:pt x="1463593" y="2547"/>
                    <a:pt x="1382801" y="2018"/>
                    <a:pt x="1302059" y="0"/>
                  </a:cubicBezTo>
                  <a:cubicBezTo>
                    <a:pt x="1201132" y="4037"/>
                    <a:pt x="1099899" y="3285"/>
                    <a:pt x="999278" y="12111"/>
                  </a:cubicBezTo>
                  <a:cubicBezTo>
                    <a:pt x="983964" y="13454"/>
                    <a:pt x="971365" y="25108"/>
                    <a:pt x="956888" y="30278"/>
                  </a:cubicBezTo>
                  <a:cubicBezTo>
                    <a:pt x="916710" y="44627"/>
                    <a:pt x="909303" y="43039"/>
                    <a:pt x="866054" y="48445"/>
                  </a:cubicBezTo>
                  <a:cubicBezTo>
                    <a:pt x="796179" y="71736"/>
                    <a:pt x="864072" y="52188"/>
                    <a:pt x="763108" y="66611"/>
                  </a:cubicBezTo>
                  <a:cubicBezTo>
                    <a:pt x="756789" y="67514"/>
                    <a:pt x="751318" y="72377"/>
                    <a:pt x="744941" y="72667"/>
                  </a:cubicBezTo>
                  <a:cubicBezTo>
                    <a:pt x="662242" y="76426"/>
                    <a:pt x="579421" y="76704"/>
                    <a:pt x="496661" y="78723"/>
                  </a:cubicBezTo>
                  <a:cubicBezTo>
                    <a:pt x="486568" y="82760"/>
                    <a:pt x="476560" y="87017"/>
                    <a:pt x="466382" y="90834"/>
                  </a:cubicBezTo>
                  <a:cubicBezTo>
                    <a:pt x="460405" y="93075"/>
                    <a:pt x="453322" y="93060"/>
                    <a:pt x="448216" y="96890"/>
                  </a:cubicBezTo>
                  <a:cubicBezTo>
                    <a:pt x="436797" y="105454"/>
                    <a:pt x="417937" y="127168"/>
                    <a:pt x="417937" y="127168"/>
                  </a:cubicBezTo>
                  <a:cubicBezTo>
                    <a:pt x="415919" y="133224"/>
                    <a:pt x="414396" y="139468"/>
                    <a:pt x="411882" y="145335"/>
                  </a:cubicBezTo>
                  <a:cubicBezTo>
                    <a:pt x="402665" y="166842"/>
                    <a:pt x="399819" y="169483"/>
                    <a:pt x="387659" y="187724"/>
                  </a:cubicBezTo>
                  <a:cubicBezTo>
                    <a:pt x="385641" y="195798"/>
                    <a:pt x="384526" y="204154"/>
                    <a:pt x="381604" y="211947"/>
                  </a:cubicBezTo>
                  <a:cubicBezTo>
                    <a:pt x="373626" y="233221"/>
                    <a:pt x="357336" y="254403"/>
                    <a:pt x="345270" y="272503"/>
                  </a:cubicBezTo>
                  <a:lnTo>
                    <a:pt x="333159" y="290670"/>
                  </a:lnTo>
                  <a:cubicBezTo>
                    <a:pt x="327834" y="311969"/>
                    <a:pt x="327657" y="320117"/>
                    <a:pt x="314992" y="339115"/>
                  </a:cubicBezTo>
                  <a:cubicBezTo>
                    <a:pt x="311825" y="343866"/>
                    <a:pt x="306306" y="346658"/>
                    <a:pt x="302880" y="351226"/>
                  </a:cubicBezTo>
                  <a:cubicBezTo>
                    <a:pt x="294146" y="362871"/>
                    <a:pt x="290769" y="379486"/>
                    <a:pt x="278658" y="387560"/>
                  </a:cubicBezTo>
                  <a:cubicBezTo>
                    <a:pt x="260795" y="399468"/>
                    <a:pt x="256895" y="400353"/>
                    <a:pt x="242324" y="417838"/>
                  </a:cubicBezTo>
                  <a:cubicBezTo>
                    <a:pt x="237665" y="423429"/>
                    <a:pt x="234872" y="430414"/>
                    <a:pt x="230213" y="436005"/>
                  </a:cubicBezTo>
                  <a:cubicBezTo>
                    <a:pt x="191358" y="482632"/>
                    <a:pt x="230004" y="427234"/>
                    <a:pt x="199935" y="472339"/>
                  </a:cubicBezTo>
                  <a:cubicBezTo>
                    <a:pt x="192782" y="551012"/>
                    <a:pt x="191860" y="508672"/>
                    <a:pt x="187823" y="557117"/>
                  </a:cubicBezTo>
                  <a:close/>
                </a:path>
              </a:pathLst>
            </a:custGeom>
            <a:solidFill>
              <a:schemeClr val="accent1">
                <a:alpha val="804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C1D45140-884F-9A4A-A970-47FC3CFB12A6}"/>
                </a:ext>
              </a:extLst>
            </p:cNvPr>
            <p:cNvSpPr/>
            <p:nvPr/>
          </p:nvSpPr>
          <p:spPr>
            <a:xfrm>
              <a:off x="2114982" y="2514600"/>
              <a:ext cx="961321" cy="836023"/>
            </a:xfrm>
            <a:custGeom>
              <a:avLst/>
              <a:gdLst>
                <a:gd name="connsiteX0" fmla="*/ 399618 w 961321"/>
                <a:gd name="connsiteY0" fmla="*/ 52251 h 836023"/>
                <a:gd name="connsiteX1" fmla="*/ 477995 w 961321"/>
                <a:gd name="connsiteY1" fmla="*/ 45720 h 836023"/>
                <a:gd name="connsiteX2" fmla="*/ 530247 w 961321"/>
                <a:gd name="connsiteY2" fmla="*/ 26126 h 836023"/>
                <a:gd name="connsiteX3" fmla="*/ 575967 w 961321"/>
                <a:gd name="connsiteY3" fmla="*/ 13063 h 836023"/>
                <a:gd name="connsiteX4" fmla="*/ 628218 w 961321"/>
                <a:gd name="connsiteY4" fmla="*/ 0 h 836023"/>
                <a:gd name="connsiteX5" fmla="*/ 745784 w 961321"/>
                <a:gd name="connsiteY5" fmla="*/ 13063 h 836023"/>
                <a:gd name="connsiteX6" fmla="*/ 765378 w 961321"/>
                <a:gd name="connsiteY6" fmla="*/ 26126 h 836023"/>
                <a:gd name="connsiteX7" fmla="*/ 778441 w 961321"/>
                <a:gd name="connsiteY7" fmla="*/ 71846 h 836023"/>
                <a:gd name="connsiteX8" fmla="*/ 784972 w 961321"/>
                <a:gd name="connsiteY8" fmla="*/ 111034 h 836023"/>
                <a:gd name="connsiteX9" fmla="*/ 791504 w 961321"/>
                <a:gd name="connsiteY9" fmla="*/ 137160 h 836023"/>
                <a:gd name="connsiteX10" fmla="*/ 798035 w 961321"/>
                <a:gd name="connsiteY10" fmla="*/ 169817 h 836023"/>
                <a:gd name="connsiteX11" fmla="*/ 811098 w 961321"/>
                <a:gd name="connsiteY11" fmla="*/ 280851 h 836023"/>
                <a:gd name="connsiteX12" fmla="*/ 824161 w 961321"/>
                <a:gd name="connsiteY12" fmla="*/ 300446 h 836023"/>
                <a:gd name="connsiteX13" fmla="*/ 863349 w 961321"/>
                <a:gd name="connsiteY13" fmla="*/ 320040 h 836023"/>
                <a:gd name="connsiteX14" fmla="*/ 882944 w 961321"/>
                <a:gd name="connsiteY14" fmla="*/ 333103 h 836023"/>
                <a:gd name="connsiteX15" fmla="*/ 902538 w 961321"/>
                <a:gd name="connsiteY15" fmla="*/ 339634 h 836023"/>
                <a:gd name="connsiteX16" fmla="*/ 915601 w 961321"/>
                <a:gd name="connsiteY16" fmla="*/ 359229 h 836023"/>
                <a:gd name="connsiteX17" fmla="*/ 954789 w 961321"/>
                <a:gd name="connsiteY17" fmla="*/ 391886 h 836023"/>
                <a:gd name="connsiteX18" fmla="*/ 961321 w 961321"/>
                <a:gd name="connsiteY18" fmla="*/ 411480 h 836023"/>
                <a:gd name="connsiteX19" fmla="*/ 935195 w 961321"/>
                <a:gd name="connsiteY19" fmla="*/ 444137 h 836023"/>
                <a:gd name="connsiteX20" fmla="*/ 915601 w 961321"/>
                <a:gd name="connsiteY20" fmla="*/ 450669 h 836023"/>
                <a:gd name="connsiteX21" fmla="*/ 896007 w 961321"/>
                <a:gd name="connsiteY21" fmla="*/ 463731 h 836023"/>
                <a:gd name="connsiteX22" fmla="*/ 863349 w 961321"/>
                <a:gd name="connsiteY22" fmla="*/ 522514 h 836023"/>
                <a:gd name="connsiteX23" fmla="*/ 856818 w 961321"/>
                <a:gd name="connsiteY23" fmla="*/ 561703 h 836023"/>
                <a:gd name="connsiteX24" fmla="*/ 843755 w 961321"/>
                <a:gd name="connsiteY24" fmla="*/ 613954 h 836023"/>
                <a:gd name="connsiteX25" fmla="*/ 837224 w 961321"/>
                <a:gd name="connsiteY25" fmla="*/ 672737 h 836023"/>
                <a:gd name="connsiteX26" fmla="*/ 817629 w 961321"/>
                <a:gd name="connsiteY26" fmla="*/ 679269 h 836023"/>
                <a:gd name="connsiteX27" fmla="*/ 719658 w 961321"/>
                <a:gd name="connsiteY27" fmla="*/ 685800 h 836023"/>
                <a:gd name="connsiteX28" fmla="*/ 680469 w 961321"/>
                <a:gd name="connsiteY28" fmla="*/ 698863 h 836023"/>
                <a:gd name="connsiteX29" fmla="*/ 660875 w 961321"/>
                <a:gd name="connsiteY29" fmla="*/ 711926 h 836023"/>
                <a:gd name="connsiteX30" fmla="*/ 595561 w 961321"/>
                <a:gd name="connsiteY30" fmla="*/ 731520 h 836023"/>
                <a:gd name="connsiteX31" fmla="*/ 575967 w 961321"/>
                <a:gd name="connsiteY31" fmla="*/ 738051 h 836023"/>
                <a:gd name="connsiteX32" fmla="*/ 412681 w 961321"/>
                <a:gd name="connsiteY32" fmla="*/ 724989 h 836023"/>
                <a:gd name="connsiteX33" fmla="*/ 386555 w 961321"/>
                <a:gd name="connsiteY33" fmla="*/ 711926 h 836023"/>
                <a:gd name="connsiteX34" fmla="*/ 366961 w 961321"/>
                <a:gd name="connsiteY34" fmla="*/ 705394 h 836023"/>
                <a:gd name="connsiteX35" fmla="*/ 327772 w 961321"/>
                <a:gd name="connsiteY35" fmla="*/ 731520 h 836023"/>
                <a:gd name="connsiteX36" fmla="*/ 301647 w 961321"/>
                <a:gd name="connsiteY36" fmla="*/ 770709 h 836023"/>
                <a:gd name="connsiteX37" fmla="*/ 236332 w 961321"/>
                <a:gd name="connsiteY37" fmla="*/ 809897 h 836023"/>
                <a:gd name="connsiteX38" fmla="*/ 197144 w 961321"/>
                <a:gd name="connsiteY38" fmla="*/ 836023 h 836023"/>
                <a:gd name="connsiteX39" fmla="*/ 105704 w 961321"/>
                <a:gd name="connsiteY39" fmla="*/ 829491 h 836023"/>
                <a:gd name="connsiteX40" fmla="*/ 66515 w 961321"/>
                <a:gd name="connsiteY40" fmla="*/ 803366 h 836023"/>
                <a:gd name="connsiteX41" fmla="*/ 40389 w 961321"/>
                <a:gd name="connsiteY41" fmla="*/ 764177 h 836023"/>
                <a:gd name="connsiteX42" fmla="*/ 33858 w 961321"/>
                <a:gd name="connsiteY42" fmla="*/ 731520 h 836023"/>
                <a:gd name="connsiteX43" fmla="*/ 27327 w 961321"/>
                <a:gd name="connsiteY43" fmla="*/ 711926 h 836023"/>
                <a:gd name="connsiteX44" fmla="*/ 7732 w 961321"/>
                <a:gd name="connsiteY44" fmla="*/ 607423 h 836023"/>
                <a:gd name="connsiteX45" fmla="*/ 33858 w 961321"/>
                <a:gd name="connsiteY45" fmla="*/ 450669 h 836023"/>
                <a:gd name="connsiteX46" fmla="*/ 53452 w 961321"/>
                <a:gd name="connsiteY46" fmla="*/ 444137 h 836023"/>
                <a:gd name="connsiteX47" fmla="*/ 99172 w 961321"/>
                <a:gd name="connsiteY47" fmla="*/ 463731 h 836023"/>
                <a:gd name="connsiteX48" fmla="*/ 118767 w 961321"/>
                <a:gd name="connsiteY48" fmla="*/ 470263 h 836023"/>
                <a:gd name="connsiteX49" fmla="*/ 138361 w 961321"/>
                <a:gd name="connsiteY49" fmla="*/ 483326 h 836023"/>
                <a:gd name="connsiteX50" fmla="*/ 210207 w 961321"/>
                <a:gd name="connsiteY50" fmla="*/ 542109 h 836023"/>
                <a:gd name="connsiteX51" fmla="*/ 249395 w 961321"/>
                <a:gd name="connsiteY51" fmla="*/ 587829 h 836023"/>
                <a:gd name="connsiteX52" fmla="*/ 262458 w 961321"/>
                <a:gd name="connsiteY52" fmla="*/ 607423 h 836023"/>
                <a:gd name="connsiteX53" fmla="*/ 301647 w 961321"/>
                <a:gd name="connsiteY53" fmla="*/ 640080 h 836023"/>
                <a:gd name="connsiteX54" fmla="*/ 321241 w 961321"/>
                <a:gd name="connsiteY54" fmla="*/ 633549 h 836023"/>
                <a:gd name="connsiteX55" fmla="*/ 340835 w 961321"/>
                <a:gd name="connsiteY55" fmla="*/ 594360 h 836023"/>
                <a:gd name="connsiteX56" fmla="*/ 321241 w 961321"/>
                <a:gd name="connsiteY56" fmla="*/ 476794 h 836023"/>
                <a:gd name="connsiteX57" fmla="*/ 282052 w 961321"/>
                <a:gd name="connsiteY57" fmla="*/ 418011 h 836023"/>
                <a:gd name="connsiteX58" fmla="*/ 268989 w 961321"/>
                <a:gd name="connsiteY58" fmla="*/ 398417 h 836023"/>
                <a:gd name="connsiteX59" fmla="*/ 223269 w 961321"/>
                <a:gd name="connsiteY59" fmla="*/ 333103 h 836023"/>
                <a:gd name="connsiteX60" fmla="*/ 210207 w 961321"/>
                <a:gd name="connsiteY60" fmla="*/ 313509 h 836023"/>
                <a:gd name="connsiteX61" fmla="*/ 203675 w 961321"/>
                <a:gd name="connsiteY61" fmla="*/ 293914 h 836023"/>
                <a:gd name="connsiteX62" fmla="*/ 223269 w 961321"/>
                <a:gd name="connsiteY62" fmla="*/ 280851 h 836023"/>
                <a:gd name="connsiteX63" fmla="*/ 288584 w 961321"/>
                <a:gd name="connsiteY63" fmla="*/ 280851 h 836023"/>
                <a:gd name="connsiteX64" fmla="*/ 295115 w 961321"/>
                <a:gd name="connsiteY64" fmla="*/ 261257 h 836023"/>
                <a:gd name="connsiteX65" fmla="*/ 282052 w 961321"/>
                <a:gd name="connsiteY65" fmla="*/ 137160 h 836023"/>
                <a:gd name="connsiteX66" fmla="*/ 399618 w 961321"/>
                <a:gd name="connsiteY66" fmla="*/ 52251 h 83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961321" h="836023">
                  <a:moveTo>
                    <a:pt x="399618" y="52251"/>
                  </a:moveTo>
                  <a:cubicBezTo>
                    <a:pt x="432275" y="37011"/>
                    <a:pt x="451981" y="48972"/>
                    <a:pt x="477995" y="45720"/>
                  </a:cubicBezTo>
                  <a:cubicBezTo>
                    <a:pt x="506329" y="42178"/>
                    <a:pt x="503943" y="37400"/>
                    <a:pt x="530247" y="26126"/>
                  </a:cubicBezTo>
                  <a:cubicBezTo>
                    <a:pt x="545916" y="19411"/>
                    <a:pt x="559383" y="17801"/>
                    <a:pt x="575967" y="13063"/>
                  </a:cubicBezTo>
                  <a:cubicBezTo>
                    <a:pt x="622837" y="-328"/>
                    <a:pt x="561811" y="13281"/>
                    <a:pt x="628218" y="0"/>
                  </a:cubicBezTo>
                  <a:cubicBezTo>
                    <a:pt x="640468" y="817"/>
                    <a:pt x="714617" y="-2521"/>
                    <a:pt x="745784" y="13063"/>
                  </a:cubicBezTo>
                  <a:cubicBezTo>
                    <a:pt x="752805" y="16574"/>
                    <a:pt x="758847" y="21772"/>
                    <a:pt x="765378" y="26126"/>
                  </a:cubicBezTo>
                  <a:cubicBezTo>
                    <a:pt x="771601" y="44797"/>
                    <a:pt x="774341" y="51349"/>
                    <a:pt x="778441" y="71846"/>
                  </a:cubicBezTo>
                  <a:cubicBezTo>
                    <a:pt x="781038" y="84832"/>
                    <a:pt x="782375" y="98048"/>
                    <a:pt x="784972" y="111034"/>
                  </a:cubicBezTo>
                  <a:cubicBezTo>
                    <a:pt x="786733" y="119836"/>
                    <a:pt x="789557" y="128397"/>
                    <a:pt x="791504" y="137160"/>
                  </a:cubicBezTo>
                  <a:cubicBezTo>
                    <a:pt x="793912" y="147997"/>
                    <a:pt x="795858" y="158931"/>
                    <a:pt x="798035" y="169817"/>
                  </a:cubicBezTo>
                  <a:cubicBezTo>
                    <a:pt x="799067" y="184258"/>
                    <a:pt x="796254" y="251162"/>
                    <a:pt x="811098" y="280851"/>
                  </a:cubicBezTo>
                  <a:cubicBezTo>
                    <a:pt x="814609" y="287872"/>
                    <a:pt x="818610" y="294895"/>
                    <a:pt x="824161" y="300446"/>
                  </a:cubicBezTo>
                  <a:cubicBezTo>
                    <a:pt x="836823" y="313108"/>
                    <a:pt x="847412" y="314728"/>
                    <a:pt x="863349" y="320040"/>
                  </a:cubicBezTo>
                  <a:cubicBezTo>
                    <a:pt x="869881" y="324394"/>
                    <a:pt x="875923" y="329592"/>
                    <a:pt x="882944" y="333103"/>
                  </a:cubicBezTo>
                  <a:cubicBezTo>
                    <a:pt x="889102" y="336182"/>
                    <a:pt x="897162" y="335333"/>
                    <a:pt x="902538" y="339634"/>
                  </a:cubicBezTo>
                  <a:cubicBezTo>
                    <a:pt x="908668" y="344538"/>
                    <a:pt x="910576" y="353198"/>
                    <a:pt x="915601" y="359229"/>
                  </a:cubicBezTo>
                  <a:cubicBezTo>
                    <a:pt x="931316" y="378087"/>
                    <a:pt x="935524" y="379042"/>
                    <a:pt x="954789" y="391886"/>
                  </a:cubicBezTo>
                  <a:cubicBezTo>
                    <a:pt x="956966" y="398417"/>
                    <a:pt x="961321" y="404595"/>
                    <a:pt x="961321" y="411480"/>
                  </a:cubicBezTo>
                  <a:cubicBezTo>
                    <a:pt x="961321" y="430312"/>
                    <a:pt x="950239" y="436614"/>
                    <a:pt x="935195" y="444137"/>
                  </a:cubicBezTo>
                  <a:cubicBezTo>
                    <a:pt x="929037" y="447216"/>
                    <a:pt x="921759" y="447590"/>
                    <a:pt x="915601" y="450669"/>
                  </a:cubicBezTo>
                  <a:cubicBezTo>
                    <a:pt x="908580" y="454179"/>
                    <a:pt x="902538" y="459377"/>
                    <a:pt x="896007" y="463731"/>
                  </a:cubicBezTo>
                  <a:cubicBezTo>
                    <a:pt x="866062" y="508648"/>
                    <a:pt x="874846" y="488026"/>
                    <a:pt x="863349" y="522514"/>
                  </a:cubicBezTo>
                  <a:cubicBezTo>
                    <a:pt x="861172" y="535577"/>
                    <a:pt x="859593" y="548754"/>
                    <a:pt x="856818" y="561703"/>
                  </a:cubicBezTo>
                  <a:cubicBezTo>
                    <a:pt x="853056" y="579258"/>
                    <a:pt x="843755" y="613954"/>
                    <a:pt x="843755" y="613954"/>
                  </a:cubicBezTo>
                  <a:cubicBezTo>
                    <a:pt x="841578" y="633548"/>
                    <a:pt x="844546" y="654432"/>
                    <a:pt x="837224" y="672737"/>
                  </a:cubicBezTo>
                  <a:cubicBezTo>
                    <a:pt x="834667" y="679130"/>
                    <a:pt x="824472" y="678509"/>
                    <a:pt x="817629" y="679269"/>
                  </a:cubicBezTo>
                  <a:cubicBezTo>
                    <a:pt x="785100" y="682883"/>
                    <a:pt x="752315" y="683623"/>
                    <a:pt x="719658" y="685800"/>
                  </a:cubicBezTo>
                  <a:cubicBezTo>
                    <a:pt x="706595" y="690154"/>
                    <a:pt x="691926" y="691225"/>
                    <a:pt x="680469" y="698863"/>
                  </a:cubicBezTo>
                  <a:cubicBezTo>
                    <a:pt x="673938" y="703217"/>
                    <a:pt x="668048" y="708738"/>
                    <a:pt x="660875" y="711926"/>
                  </a:cubicBezTo>
                  <a:cubicBezTo>
                    <a:pt x="632934" y="724345"/>
                    <a:pt x="622161" y="723920"/>
                    <a:pt x="595561" y="731520"/>
                  </a:cubicBezTo>
                  <a:cubicBezTo>
                    <a:pt x="588941" y="733411"/>
                    <a:pt x="582498" y="735874"/>
                    <a:pt x="575967" y="738051"/>
                  </a:cubicBezTo>
                  <a:cubicBezTo>
                    <a:pt x="521538" y="733697"/>
                    <a:pt x="466771" y="732450"/>
                    <a:pt x="412681" y="724989"/>
                  </a:cubicBezTo>
                  <a:cubicBezTo>
                    <a:pt x="403036" y="723659"/>
                    <a:pt x="395504" y="715762"/>
                    <a:pt x="386555" y="711926"/>
                  </a:cubicBezTo>
                  <a:cubicBezTo>
                    <a:pt x="380227" y="709214"/>
                    <a:pt x="373492" y="707571"/>
                    <a:pt x="366961" y="705394"/>
                  </a:cubicBezTo>
                  <a:cubicBezTo>
                    <a:pt x="346419" y="712242"/>
                    <a:pt x="341750" y="710553"/>
                    <a:pt x="327772" y="731520"/>
                  </a:cubicBezTo>
                  <a:cubicBezTo>
                    <a:pt x="306904" y="762821"/>
                    <a:pt x="341426" y="742296"/>
                    <a:pt x="301647" y="770709"/>
                  </a:cubicBezTo>
                  <a:cubicBezTo>
                    <a:pt x="265563" y="796483"/>
                    <a:pt x="277036" y="769193"/>
                    <a:pt x="236332" y="809897"/>
                  </a:cubicBezTo>
                  <a:cubicBezTo>
                    <a:pt x="211870" y="834359"/>
                    <a:pt x="225501" y="826570"/>
                    <a:pt x="197144" y="836023"/>
                  </a:cubicBezTo>
                  <a:cubicBezTo>
                    <a:pt x="166664" y="833846"/>
                    <a:pt x="135349" y="836902"/>
                    <a:pt x="105704" y="829491"/>
                  </a:cubicBezTo>
                  <a:cubicBezTo>
                    <a:pt x="90473" y="825683"/>
                    <a:pt x="66515" y="803366"/>
                    <a:pt x="66515" y="803366"/>
                  </a:cubicBezTo>
                  <a:cubicBezTo>
                    <a:pt x="57806" y="790303"/>
                    <a:pt x="43468" y="779572"/>
                    <a:pt x="40389" y="764177"/>
                  </a:cubicBezTo>
                  <a:cubicBezTo>
                    <a:pt x="38212" y="753291"/>
                    <a:pt x="36550" y="742290"/>
                    <a:pt x="33858" y="731520"/>
                  </a:cubicBezTo>
                  <a:cubicBezTo>
                    <a:pt x="32188" y="724841"/>
                    <a:pt x="28677" y="718677"/>
                    <a:pt x="27327" y="711926"/>
                  </a:cubicBezTo>
                  <a:cubicBezTo>
                    <a:pt x="-1744" y="566572"/>
                    <a:pt x="25613" y="678943"/>
                    <a:pt x="7732" y="607423"/>
                  </a:cubicBezTo>
                  <a:cubicBezTo>
                    <a:pt x="11804" y="517847"/>
                    <a:pt x="-25170" y="480183"/>
                    <a:pt x="33858" y="450669"/>
                  </a:cubicBezTo>
                  <a:cubicBezTo>
                    <a:pt x="40016" y="447590"/>
                    <a:pt x="46921" y="446314"/>
                    <a:pt x="53452" y="444137"/>
                  </a:cubicBezTo>
                  <a:cubicBezTo>
                    <a:pt x="107826" y="457732"/>
                    <a:pt x="54067" y="441179"/>
                    <a:pt x="99172" y="463731"/>
                  </a:cubicBezTo>
                  <a:cubicBezTo>
                    <a:pt x="105330" y="466810"/>
                    <a:pt x="112609" y="467184"/>
                    <a:pt x="118767" y="470263"/>
                  </a:cubicBezTo>
                  <a:cubicBezTo>
                    <a:pt x="125788" y="473774"/>
                    <a:pt x="131546" y="479431"/>
                    <a:pt x="138361" y="483326"/>
                  </a:cubicBezTo>
                  <a:cubicBezTo>
                    <a:pt x="174459" y="503954"/>
                    <a:pt x="178199" y="494094"/>
                    <a:pt x="210207" y="542109"/>
                  </a:cubicBezTo>
                  <a:cubicBezTo>
                    <a:pt x="240191" y="587088"/>
                    <a:pt x="201886" y="532402"/>
                    <a:pt x="249395" y="587829"/>
                  </a:cubicBezTo>
                  <a:cubicBezTo>
                    <a:pt x="254504" y="593789"/>
                    <a:pt x="257433" y="601393"/>
                    <a:pt x="262458" y="607423"/>
                  </a:cubicBezTo>
                  <a:cubicBezTo>
                    <a:pt x="278174" y="626282"/>
                    <a:pt x="282380" y="627235"/>
                    <a:pt x="301647" y="640080"/>
                  </a:cubicBezTo>
                  <a:cubicBezTo>
                    <a:pt x="308178" y="637903"/>
                    <a:pt x="315865" y="637850"/>
                    <a:pt x="321241" y="633549"/>
                  </a:cubicBezTo>
                  <a:cubicBezTo>
                    <a:pt x="332751" y="624340"/>
                    <a:pt x="336532" y="607268"/>
                    <a:pt x="340835" y="594360"/>
                  </a:cubicBezTo>
                  <a:cubicBezTo>
                    <a:pt x="338968" y="571956"/>
                    <a:pt x="339544" y="504248"/>
                    <a:pt x="321241" y="476794"/>
                  </a:cubicBezTo>
                  <a:lnTo>
                    <a:pt x="282052" y="418011"/>
                  </a:lnTo>
                  <a:cubicBezTo>
                    <a:pt x="277698" y="411480"/>
                    <a:pt x="273699" y="404697"/>
                    <a:pt x="268989" y="398417"/>
                  </a:cubicBezTo>
                  <a:cubicBezTo>
                    <a:pt x="239981" y="359738"/>
                    <a:pt x="255426" y="381339"/>
                    <a:pt x="223269" y="333103"/>
                  </a:cubicBezTo>
                  <a:cubicBezTo>
                    <a:pt x="218915" y="326572"/>
                    <a:pt x="212689" y="320956"/>
                    <a:pt x="210207" y="313509"/>
                  </a:cubicBezTo>
                  <a:lnTo>
                    <a:pt x="203675" y="293914"/>
                  </a:lnTo>
                  <a:cubicBezTo>
                    <a:pt x="210206" y="289560"/>
                    <a:pt x="215458" y="281632"/>
                    <a:pt x="223269" y="280851"/>
                  </a:cubicBezTo>
                  <a:cubicBezTo>
                    <a:pt x="330481" y="270130"/>
                    <a:pt x="229931" y="300403"/>
                    <a:pt x="288584" y="280851"/>
                  </a:cubicBezTo>
                  <a:cubicBezTo>
                    <a:pt x="290761" y="274320"/>
                    <a:pt x="295115" y="268142"/>
                    <a:pt x="295115" y="261257"/>
                  </a:cubicBezTo>
                  <a:cubicBezTo>
                    <a:pt x="295115" y="182839"/>
                    <a:pt x="294568" y="187219"/>
                    <a:pt x="282052" y="137160"/>
                  </a:cubicBezTo>
                  <a:cubicBezTo>
                    <a:pt x="290752" y="41464"/>
                    <a:pt x="366961" y="67491"/>
                    <a:pt x="399618" y="52251"/>
                  </a:cubicBezTo>
                  <a:close/>
                </a:path>
              </a:pathLst>
            </a:custGeom>
            <a:solidFill>
              <a:schemeClr val="accent1">
                <a:alpha val="32903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E1EA4E6-EBB4-C54D-B389-57B24EAA8940}"/>
                </a:ext>
              </a:extLst>
            </p:cNvPr>
            <p:cNvSpPr/>
            <p:nvPr/>
          </p:nvSpPr>
          <p:spPr>
            <a:xfrm>
              <a:off x="2295083" y="2137637"/>
              <a:ext cx="878067" cy="538951"/>
            </a:xfrm>
            <a:custGeom>
              <a:avLst/>
              <a:gdLst>
                <a:gd name="connsiteX0" fmla="*/ 175614 w 878067"/>
                <a:gd name="connsiteY0" fmla="*/ 442061 h 538951"/>
                <a:gd name="connsiteX1" fmla="*/ 115057 w 878067"/>
                <a:gd name="connsiteY1" fmla="*/ 411783 h 538951"/>
                <a:gd name="connsiteX2" fmla="*/ 84779 w 878067"/>
                <a:gd name="connsiteY2" fmla="*/ 375449 h 538951"/>
                <a:gd name="connsiteX3" fmla="*/ 66612 w 878067"/>
                <a:gd name="connsiteY3" fmla="*/ 363338 h 538951"/>
                <a:gd name="connsiteX4" fmla="*/ 54501 w 878067"/>
                <a:gd name="connsiteY4" fmla="*/ 339115 h 538951"/>
                <a:gd name="connsiteX5" fmla="*/ 30279 w 878067"/>
                <a:gd name="connsiteY5" fmla="*/ 302782 h 538951"/>
                <a:gd name="connsiteX6" fmla="*/ 18167 w 878067"/>
                <a:gd name="connsiteY6" fmla="*/ 278559 h 538951"/>
                <a:gd name="connsiteX7" fmla="*/ 12112 w 878067"/>
                <a:gd name="connsiteY7" fmla="*/ 260392 h 538951"/>
                <a:gd name="connsiteX8" fmla="*/ 0 w 878067"/>
                <a:gd name="connsiteY8" fmla="*/ 248281 h 538951"/>
                <a:gd name="connsiteX9" fmla="*/ 6056 w 878067"/>
                <a:gd name="connsiteY9" fmla="*/ 211947 h 538951"/>
                <a:gd name="connsiteX10" fmla="*/ 18167 w 878067"/>
                <a:gd name="connsiteY10" fmla="*/ 193780 h 538951"/>
                <a:gd name="connsiteX11" fmla="*/ 139280 w 878067"/>
                <a:gd name="connsiteY11" fmla="*/ 175613 h 538951"/>
                <a:gd name="connsiteX12" fmla="*/ 157447 w 878067"/>
                <a:gd name="connsiteY12" fmla="*/ 157446 h 538951"/>
                <a:gd name="connsiteX13" fmla="*/ 169558 w 878067"/>
                <a:gd name="connsiteY13" fmla="*/ 109001 h 538951"/>
                <a:gd name="connsiteX14" fmla="*/ 193781 w 878067"/>
                <a:gd name="connsiteY14" fmla="*/ 72668 h 538951"/>
                <a:gd name="connsiteX15" fmla="*/ 230114 w 878067"/>
                <a:gd name="connsiteY15" fmla="*/ 60556 h 538951"/>
                <a:gd name="connsiteX16" fmla="*/ 248281 w 878067"/>
                <a:gd name="connsiteY16" fmla="*/ 54501 h 538951"/>
                <a:gd name="connsiteX17" fmla="*/ 290671 w 878067"/>
                <a:gd name="connsiteY17" fmla="*/ 60556 h 538951"/>
                <a:gd name="connsiteX18" fmla="*/ 302782 w 878067"/>
                <a:gd name="connsiteY18" fmla="*/ 72668 h 538951"/>
                <a:gd name="connsiteX19" fmla="*/ 320949 w 878067"/>
                <a:gd name="connsiteY19" fmla="*/ 78723 h 538951"/>
                <a:gd name="connsiteX20" fmla="*/ 339116 w 878067"/>
                <a:gd name="connsiteY20" fmla="*/ 72668 h 538951"/>
                <a:gd name="connsiteX21" fmla="*/ 387561 w 878067"/>
                <a:gd name="connsiteY21" fmla="*/ 60556 h 538951"/>
                <a:gd name="connsiteX22" fmla="*/ 423894 w 878067"/>
                <a:gd name="connsiteY22" fmla="*/ 36334 h 538951"/>
                <a:gd name="connsiteX23" fmla="*/ 436006 w 878067"/>
                <a:gd name="connsiteY23" fmla="*/ 24223 h 538951"/>
                <a:gd name="connsiteX24" fmla="*/ 472340 w 878067"/>
                <a:gd name="connsiteY24" fmla="*/ 0 h 538951"/>
                <a:gd name="connsiteX25" fmla="*/ 545007 w 878067"/>
                <a:gd name="connsiteY25" fmla="*/ 6056 h 538951"/>
                <a:gd name="connsiteX26" fmla="*/ 569230 w 878067"/>
                <a:gd name="connsiteY26" fmla="*/ 12111 h 538951"/>
                <a:gd name="connsiteX27" fmla="*/ 587396 w 878067"/>
                <a:gd name="connsiteY27" fmla="*/ 18167 h 538951"/>
                <a:gd name="connsiteX28" fmla="*/ 684287 w 878067"/>
                <a:gd name="connsiteY28" fmla="*/ 24223 h 538951"/>
                <a:gd name="connsiteX29" fmla="*/ 787232 w 878067"/>
                <a:gd name="connsiteY29" fmla="*/ 24223 h 538951"/>
                <a:gd name="connsiteX30" fmla="*/ 823566 w 878067"/>
                <a:gd name="connsiteY30" fmla="*/ 60556 h 538951"/>
                <a:gd name="connsiteX31" fmla="*/ 835677 w 878067"/>
                <a:gd name="connsiteY31" fmla="*/ 72668 h 538951"/>
                <a:gd name="connsiteX32" fmla="*/ 847789 w 878067"/>
                <a:gd name="connsiteY32" fmla="*/ 84779 h 538951"/>
                <a:gd name="connsiteX33" fmla="*/ 859900 w 878067"/>
                <a:gd name="connsiteY33" fmla="*/ 121113 h 538951"/>
                <a:gd name="connsiteX34" fmla="*/ 853844 w 878067"/>
                <a:gd name="connsiteY34" fmla="*/ 175613 h 538951"/>
                <a:gd name="connsiteX35" fmla="*/ 805399 w 878067"/>
                <a:gd name="connsiteY35" fmla="*/ 211947 h 538951"/>
                <a:gd name="connsiteX36" fmla="*/ 787232 w 878067"/>
                <a:gd name="connsiteY36" fmla="*/ 248281 h 538951"/>
                <a:gd name="connsiteX37" fmla="*/ 805399 w 878067"/>
                <a:gd name="connsiteY37" fmla="*/ 296726 h 538951"/>
                <a:gd name="connsiteX38" fmla="*/ 823566 w 878067"/>
                <a:gd name="connsiteY38" fmla="*/ 308837 h 538951"/>
                <a:gd name="connsiteX39" fmla="*/ 835677 w 878067"/>
                <a:gd name="connsiteY39" fmla="*/ 327004 h 538951"/>
                <a:gd name="connsiteX40" fmla="*/ 872011 w 878067"/>
                <a:gd name="connsiteY40" fmla="*/ 369393 h 538951"/>
                <a:gd name="connsiteX41" fmla="*/ 878067 w 878067"/>
                <a:gd name="connsiteY41" fmla="*/ 387560 h 538951"/>
                <a:gd name="connsiteX42" fmla="*/ 865955 w 878067"/>
                <a:gd name="connsiteY42" fmla="*/ 399672 h 538951"/>
                <a:gd name="connsiteX43" fmla="*/ 708509 w 878067"/>
                <a:gd name="connsiteY43" fmla="*/ 411783 h 538951"/>
                <a:gd name="connsiteX44" fmla="*/ 690342 w 878067"/>
                <a:gd name="connsiteY44" fmla="*/ 448117 h 538951"/>
                <a:gd name="connsiteX45" fmla="*/ 672175 w 878067"/>
                <a:gd name="connsiteY45" fmla="*/ 538951 h 538951"/>
                <a:gd name="connsiteX46" fmla="*/ 629786 w 878067"/>
                <a:gd name="connsiteY46" fmla="*/ 532895 h 538951"/>
                <a:gd name="connsiteX47" fmla="*/ 611619 w 878067"/>
                <a:gd name="connsiteY47" fmla="*/ 520784 h 538951"/>
                <a:gd name="connsiteX48" fmla="*/ 599508 w 878067"/>
                <a:gd name="connsiteY48" fmla="*/ 502617 h 53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78067" h="538951">
                  <a:moveTo>
                    <a:pt x="175614" y="442061"/>
                  </a:moveTo>
                  <a:cubicBezTo>
                    <a:pt x="153465" y="432568"/>
                    <a:pt x="133266" y="426957"/>
                    <a:pt x="115057" y="411783"/>
                  </a:cubicBezTo>
                  <a:cubicBezTo>
                    <a:pt x="55535" y="362180"/>
                    <a:pt x="132415" y="423084"/>
                    <a:pt x="84779" y="375449"/>
                  </a:cubicBezTo>
                  <a:cubicBezTo>
                    <a:pt x="79633" y="370303"/>
                    <a:pt x="72668" y="367375"/>
                    <a:pt x="66612" y="363338"/>
                  </a:cubicBezTo>
                  <a:cubicBezTo>
                    <a:pt x="62575" y="355264"/>
                    <a:pt x="59145" y="346856"/>
                    <a:pt x="54501" y="339115"/>
                  </a:cubicBezTo>
                  <a:cubicBezTo>
                    <a:pt x="47012" y="326634"/>
                    <a:pt x="36789" y="315801"/>
                    <a:pt x="30279" y="302782"/>
                  </a:cubicBezTo>
                  <a:cubicBezTo>
                    <a:pt x="26242" y="294708"/>
                    <a:pt x="21723" y="286857"/>
                    <a:pt x="18167" y="278559"/>
                  </a:cubicBezTo>
                  <a:cubicBezTo>
                    <a:pt x="15653" y="272692"/>
                    <a:pt x="15396" y="265866"/>
                    <a:pt x="12112" y="260392"/>
                  </a:cubicBezTo>
                  <a:cubicBezTo>
                    <a:pt x="9175" y="255496"/>
                    <a:pt x="4037" y="252318"/>
                    <a:pt x="0" y="248281"/>
                  </a:cubicBezTo>
                  <a:cubicBezTo>
                    <a:pt x="2019" y="236170"/>
                    <a:pt x="2173" y="223595"/>
                    <a:pt x="6056" y="211947"/>
                  </a:cubicBezTo>
                  <a:cubicBezTo>
                    <a:pt x="8357" y="205043"/>
                    <a:pt x="11995" y="197637"/>
                    <a:pt x="18167" y="193780"/>
                  </a:cubicBezTo>
                  <a:cubicBezTo>
                    <a:pt x="48073" y="175089"/>
                    <a:pt x="115682" y="177299"/>
                    <a:pt x="139280" y="175613"/>
                  </a:cubicBezTo>
                  <a:cubicBezTo>
                    <a:pt x="145336" y="169557"/>
                    <a:pt x="152697" y="164572"/>
                    <a:pt x="157447" y="157446"/>
                  </a:cubicBezTo>
                  <a:cubicBezTo>
                    <a:pt x="164931" y="146220"/>
                    <a:pt x="165194" y="118602"/>
                    <a:pt x="169558" y="109001"/>
                  </a:cubicBezTo>
                  <a:cubicBezTo>
                    <a:pt x="175581" y="95750"/>
                    <a:pt x="179972" y="77271"/>
                    <a:pt x="193781" y="72668"/>
                  </a:cubicBezTo>
                  <a:lnTo>
                    <a:pt x="230114" y="60556"/>
                  </a:lnTo>
                  <a:lnTo>
                    <a:pt x="248281" y="54501"/>
                  </a:lnTo>
                  <a:cubicBezTo>
                    <a:pt x="262411" y="56519"/>
                    <a:pt x="277130" y="56042"/>
                    <a:pt x="290671" y="60556"/>
                  </a:cubicBezTo>
                  <a:cubicBezTo>
                    <a:pt x="296087" y="62361"/>
                    <a:pt x="297886" y="69731"/>
                    <a:pt x="302782" y="72668"/>
                  </a:cubicBezTo>
                  <a:cubicBezTo>
                    <a:pt x="308256" y="75952"/>
                    <a:pt x="314893" y="76705"/>
                    <a:pt x="320949" y="78723"/>
                  </a:cubicBezTo>
                  <a:cubicBezTo>
                    <a:pt x="327005" y="76705"/>
                    <a:pt x="332958" y="74348"/>
                    <a:pt x="339116" y="72668"/>
                  </a:cubicBezTo>
                  <a:cubicBezTo>
                    <a:pt x="355175" y="68288"/>
                    <a:pt x="387561" y="60556"/>
                    <a:pt x="387561" y="60556"/>
                  </a:cubicBezTo>
                  <a:cubicBezTo>
                    <a:pt x="399672" y="52482"/>
                    <a:pt x="413601" y="46626"/>
                    <a:pt x="423894" y="36334"/>
                  </a:cubicBezTo>
                  <a:cubicBezTo>
                    <a:pt x="427931" y="32297"/>
                    <a:pt x="431438" y="27649"/>
                    <a:pt x="436006" y="24223"/>
                  </a:cubicBezTo>
                  <a:cubicBezTo>
                    <a:pt x="447651" y="15489"/>
                    <a:pt x="472340" y="0"/>
                    <a:pt x="472340" y="0"/>
                  </a:cubicBezTo>
                  <a:cubicBezTo>
                    <a:pt x="496562" y="2019"/>
                    <a:pt x="520888" y="3041"/>
                    <a:pt x="545007" y="6056"/>
                  </a:cubicBezTo>
                  <a:cubicBezTo>
                    <a:pt x="553266" y="7088"/>
                    <a:pt x="561227" y="9825"/>
                    <a:pt x="569230" y="12111"/>
                  </a:cubicBezTo>
                  <a:cubicBezTo>
                    <a:pt x="575367" y="13865"/>
                    <a:pt x="581048" y="17499"/>
                    <a:pt x="587396" y="18167"/>
                  </a:cubicBezTo>
                  <a:cubicBezTo>
                    <a:pt x="619578" y="21555"/>
                    <a:pt x="651990" y="22204"/>
                    <a:pt x="684287" y="24223"/>
                  </a:cubicBezTo>
                  <a:cubicBezTo>
                    <a:pt x="697680" y="23005"/>
                    <a:pt x="764949" y="11225"/>
                    <a:pt x="787232" y="24223"/>
                  </a:cubicBezTo>
                  <a:cubicBezTo>
                    <a:pt x="802027" y="32853"/>
                    <a:pt x="811455" y="48445"/>
                    <a:pt x="823566" y="60556"/>
                  </a:cubicBezTo>
                  <a:lnTo>
                    <a:pt x="835677" y="72668"/>
                  </a:lnTo>
                  <a:lnTo>
                    <a:pt x="847789" y="84779"/>
                  </a:lnTo>
                  <a:cubicBezTo>
                    <a:pt x="851826" y="96890"/>
                    <a:pt x="861310" y="108425"/>
                    <a:pt x="859900" y="121113"/>
                  </a:cubicBezTo>
                  <a:cubicBezTo>
                    <a:pt x="857881" y="139280"/>
                    <a:pt x="861044" y="158812"/>
                    <a:pt x="853844" y="175613"/>
                  </a:cubicBezTo>
                  <a:cubicBezTo>
                    <a:pt x="842247" y="202673"/>
                    <a:pt x="826734" y="204835"/>
                    <a:pt x="805399" y="211947"/>
                  </a:cubicBezTo>
                  <a:cubicBezTo>
                    <a:pt x="799276" y="221131"/>
                    <a:pt x="787232" y="235746"/>
                    <a:pt x="787232" y="248281"/>
                  </a:cubicBezTo>
                  <a:cubicBezTo>
                    <a:pt x="787232" y="265610"/>
                    <a:pt x="792870" y="284197"/>
                    <a:pt x="805399" y="296726"/>
                  </a:cubicBezTo>
                  <a:cubicBezTo>
                    <a:pt x="810545" y="301872"/>
                    <a:pt x="817510" y="304800"/>
                    <a:pt x="823566" y="308837"/>
                  </a:cubicBezTo>
                  <a:cubicBezTo>
                    <a:pt x="827603" y="314893"/>
                    <a:pt x="830941" y="321478"/>
                    <a:pt x="835677" y="327004"/>
                  </a:cubicBezTo>
                  <a:cubicBezTo>
                    <a:pt x="853555" y="347862"/>
                    <a:pt x="860889" y="347150"/>
                    <a:pt x="872011" y="369393"/>
                  </a:cubicBezTo>
                  <a:cubicBezTo>
                    <a:pt x="874866" y="375102"/>
                    <a:pt x="876048" y="381504"/>
                    <a:pt x="878067" y="387560"/>
                  </a:cubicBezTo>
                  <a:cubicBezTo>
                    <a:pt x="874030" y="391597"/>
                    <a:pt x="871624" y="398992"/>
                    <a:pt x="865955" y="399672"/>
                  </a:cubicBezTo>
                  <a:cubicBezTo>
                    <a:pt x="668054" y="423420"/>
                    <a:pt x="777938" y="388639"/>
                    <a:pt x="708509" y="411783"/>
                  </a:cubicBezTo>
                  <a:cubicBezTo>
                    <a:pt x="700188" y="424265"/>
                    <a:pt x="692270" y="432690"/>
                    <a:pt x="690342" y="448117"/>
                  </a:cubicBezTo>
                  <a:cubicBezTo>
                    <a:pt x="679210" y="537171"/>
                    <a:pt x="703904" y="507225"/>
                    <a:pt x="672175" y="538951"/>
                  </a:cubicBezTo>
                  <a:cubicBezTo>
                    <a:pt x="658045" y="536932"/>
                    <a:pt x="643457" y="536996"/>
                    <a:pt x="629786" y="532895"/>
                  </a:cubicBezTo>
                  <a:cubicBezTo>
                    <a:pt x="622815" y="530804"/>
                    <a:pt x="616765" y="525930"/>
                    <a:pt x="611619" y="520784"/>
                  </a:cubicBezTo>
                  <a:cubicBezTo>
                    <a:pt x="606473" y="515638"/>
                    <a:pt x="599508" y="502617"/>
                    <a:pt x="599508" y="502617"/>
                  </a:cubicBezTo>
                </a:path>
              </a:pathLst>
            </a:cu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E136274-C7C5-1343-A2D1-16FA54B77806}"/>
                    </a:ext>
                  </a:extLst>
                </p:cNvPr>
                <p:cNvSpPr txBox="1"/>
                <p:nvPr/>
              </p:nvSpPr>
              <p:spPr>
                <a:xfrm>
                  <a:off x="1305793" y="1227466"/>
                  <a:ext cx="12898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ea typeface="Cambria Math" panose="02040503050406030204" pitchFamily="18" charset="0"/>
                    </a:rPr>
                    <a:t>Semantic Space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E136274-C7C5-1343-A2D1-16FA54B77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5793" y="1227466"/>
                  <a:ext cx="1289849" cy="261610"/>
                </a:xfrm>
                <a:prstGeom prst="rect">
                  <a:avLst/>
                </a:prstGeom>
                <a:blipFill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5D77F0-4173-6542-A511-6D942E05CD22}"/>
                    </a:ext>
                  </a:extLst>
                </p:cNvPr>
                <p:cNvSpPr txBox="1"/>
                <p:nvPr/>
              </p:nvSpPr>
              <p:spPr>
                <a:xfrm>
                  <a:off x="2296590" y="2751995"/>
                  <a:ext cx="90225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1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𝔈</m:t>
                          </m:r>
                        </m:e>
                        <m:sub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ℑ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55D77F0-4173-6542-A511-6D942E05CD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590" y="2751995"/>
                  <a:ext cx="902257" cy="261610"/>
                </a:xfrm>
                <a:prstGeom prst="rect">
                  <a:avLst/>
                </a:prstGeom>
                <a:blipFill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99622D6-8A10-1B49-842B-25A638E69153}"/>
                    </a:ext>
                  </a:extLst>
                </p:cNvPr>
                <p:cNvSpPr txBox="1"/>
                <p:nvPr/>
              </p:nvSpPr>
              <p:spPr>
                <a:xfrm>
                  <a:off x="2366936" y="2195314"/>
                  <a:ext cx="90225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1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𝔈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ℑ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99622D6-8A10-1B49-842B-25A638E691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936" y="2195314"/>
                  <a:ext cx="902257" cy="261610"/>
                </a:xfrm>
                <a:prstGeom prst="rect">
                  <a:avLst/>
                </a:prstGeom>
                <a:blipFill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82D14EA-EFD4-4E43-B952-1F64AB8D46F9}"/>
              </a:ext>
            </a:extLst>
          </p:cNvPr>
          <p:cNvGrpSpPr/>
          <p:nvPr/>
        </p:nvGrpSpPr>
        <p:grpSpPr>
          <a:xfrm>
            <a:off x="6533244" y="1622674"/>
            <a:ext cx="4862722" cy="4288760"/>
            <a:chOff x="6533244" y="1622674"/>
            <a:chExt cx="4862722" cy="428876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13A4008-25EF-3749-AE49-3CA54C2EF1BB}"/>
                </a:ext>
              </a:extLst>
            </p:cNvPr>
            <p:cNvSpPr/>
            <p:nvPr/>
          </p:nvSpPr>
          <p:spPr>
            <a:xfrm rot="19613684">
              <a:off x="7795295" y="1709690"/>
              <a:ext cx="2056661" cy="420174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D35EF7-678B-B54B-BA78-D0FFCE019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80207" y="2140521"/>
              <a:ext cx="3465474" cy="34654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501643-2254-2849-8140-EA82CE37BC0F}"/>
                </a:ext>
              </a:extLst>
            </p:cNvPr>
            <p:cNvCxnSpPr>
              <a:cxnSpLocks/>
            </p:cNvCxnSpPr>
            <p:nvPr/>
          </p:nvCxnSpPr>
          <p:spPr>
            <a:xfrm>
              <a:off x="8803603" y="2369431"/>
              <a:ext cx="20023" cy="273652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E940E44-05C7-8849-B85D-D5054E5EFBD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H="1" flipV="1">
              <a:off x="7080207" y="3873258"/>
              <a:ext cx="1752759" cy="6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C479A3F-CC34-EE4E-AC89-5DF38BF2686C}"/>
                </a:ext>
              </a:extLst>
            </p:cNvPr>
            <p:cNvSpPr/>
            <p:nvPr/>
          </p:nvSpPr>
          <p:spPr>
            <a:xfrm>
              <a:off x="8623393" y="3891206"/>
              <a:ext cx="180210" cy="166861"/>
            </a:xfrm>
            <a:custGeom>
              <a:avLst/>
              <a:gdLst>
                <a:gd name="connsiteX0" fmla="*/ 0 w 180210"/>
                <a:gd name="connsiteY0" fmla="*/ 0 h 166861"/>
                <a:gd name="connsiteX1" fmla="*/ 13349 w 180210"/>
                <a:gd name="connsiteY1" fmla="*/ 86768 h 166861"/>
                <a:gd name="connsiteX2" fmla="*/ 26698 w 180210"/>
                <a:gd name="connsiteY2" fmla="*/ 106791 h 166861"/>
                <a:gd name="connsiteX3" fmla="*/ 53395 w 180210"/>
                <a:gd name="connsiteY3" fmla="*/ 166861 h 166861"/>
                <a:gd name="connsiteX4" fmla="*/ 153512 w 180210"/>
                <a:gd name="connsiteY4" fmla="*/ 160187 h 166861"/>
                <a:gd name="connsiteX5" fmla="*/ 180210 w 180210"/>
                <a:gd name="connsiteY5" fmla="*/ 153512 h 1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10" h="166861">
                  <a:moveTo>
                    <a:pt x="0" y="0"/>
                  </a:moveTo>
                  <a:cubicBezTo>
                    <a:pt x="1915" y="19148"/>
                    <a:pt x="1321" y="62713"/>
                    <a:pt x="13349" y="86768"/>
                  </a:cubicBezTo>
                  <a:cubicBezTo>
                    <a:pt x="16936" y="93943"/>
                    <a:pt x="22248" y="100117"/>
                    <a:pt x="26698" y="106791"/>
                  </a:cubicBezTo>
                  <a:cubicBezTo>
                    <a:pt x="42582" y="154448"/>
                    <a:pt x="32241" y="135130"/>
                    <a:pt x="53395" y="166861"/>
                  </a:cubicBezTo>
                  <a:cubicBezTo>
                    <a:pt x="86767" y="164636"/>
                    <a:pt x="120249" y="163688"/>
                    <a:pt x="153512" y="160187"/>
                  </a:cubicBezTo>
                  <a:cubicBezTo>
                    <a:pt x="162635" y="159227"/>
                    <a:pt x="180210" y="153512"/>
                    <a:pt x="180210" y="15351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7537C5E-45EE-BC4C-AFD9-7FB6C54F3E91}"/>
                </a:ext>
              </a:extLst>
            </p:cNvPr>
            <p:cNvSpPr/>
            <p:nvPr/>
          </p:nvSpPr>
          <p:spPr>
            <a:xfrm flipH="1">
              <a:off x="8748359" y="2325203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477D9D-3A38-D843-AF0F-E7F87E7DDC73}"/>
                </a:ext>
              </a:extLst>
            </p:cNvPr>
            <p:cNvSpPr/>
            <p:nvPr/>
          </p:nvSpPr>
          <p:spPr>
            <a:xfrm flipH="1">
              <a:off x="8768382" y="5028362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2F44371-C705-ED4E-BEF4-0DE94DD961B7}"/>
                    </a:ext>
                  </a:extLst>
                </p:cNvPr>
                <p:cNvSpPr txBox="1"/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2F44371-C705-ED4E-BEF4-0DE94DD96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D7C882-CB66-EF47-94B5-5B081F5225D6}"/>
                </a:ext>
              </a:extLst>
            </p:cNvPr>
            <p:cNvCxnSpPr/>
            <p:nvPr/>
          </p:nvCxnSpPr>
          <p:spPr>
            <a:xfrm flipH="1">
              <a:off x="6996618" y="3889766"/>
              <a:ext cx="1812113" cy="156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BC5D4B2-FA0A-D04A-960F-9844A6242351}"/>
                </a:ext>
              </a:extLst>
            </p:cNvPr>
            <p:cNvCxnSpPr/>
            <p:nvPr/>
          </p:nvCxnSpPr>
          <p:spPr>
            <a:xfrm flipV="1">
              <a:off x="8823625" y="3856509"/>
              <a:ext cx="2396130" cy="13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924C8E7-1689-9D42-AC81-96CA611C9A00}"/>
                </a:ext>
              </a:extLst>
            </p:cNvPr>
            <p:cNvCxnSpPr/>
            <p:nvPr/>
          </p:nvCxnSpPr>
          <p:spPr>
            <a:xfrm flipH="1" flipV="1">
              <a:off x="8803603" y="1645557"/>
              <a:ext cx="20022" cy="2224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D8563E-9BA5-C04D-82D6-9F4CAB00920A}"/>
                    </a:ext>
                  </a:extLst>
                </p:cNvPr>
                <p:cNvSpPr txBox="1"/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0D8563E-9BA5-C04D-82D6-9F4CAB009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8F6785F-9B98-774A-98A0-F3C1CA9A78CC}"/>
                    </a:ext>
                  </a:extLst>
                </p:cNvPr>
                <p:cNvSpPr txBox="1"/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8F6785F-9B98-774A-98A0-F3C1CA9A7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035CB6-D176-5344-BEE9-28D35B25F1AA}"/>
                    </a:ext>
                  </a:extLst>
                </p:cNvPr>
                <p:cNvSpPr txBox="1"/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035CB6-D176-5344-BEE9-28D35B25F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8E97F3-D9AD-5E49-9D10-0065FE9516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057" y="2117081"/>
              <a:ext cx="1099557" cy="1746360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788781D-04A6-3345-BD50-ADF85010E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3614" y="3047793"/>
              <a:ext cx="1621813" cy="818439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CA02C5D-AF9C-DF4B-8EC4-3704E2161043}"/>
                    </a:ext>
                  </a:extLst>
                </p:cNvPr>
                <p:cNvSpPr txBox="1"/>
                <p:nvPr/>
              </p:nvSpPr>
              <p:spPr>
                <a:xfrm>
                  <a:off x="7264277" y="3369233"/>
                  <a:ext cx="3078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CA02C5D-AF9C-DF4B-8EC4-3704E21610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4277" y="3369233"/>
                  <a:ext cx="307840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310BE6E-4F27-584D-BCEF-903DDC1B3CF6}"/>
                    </a:ext>
                  </a:extLst>
                </p:cNvPr>
                <p:cNvSpPr txBox="1"/>
                <p:nvPr/>
              </p:nvSpPr>
              <p:spPr>
                <a:xfrm>
                  <a:off x="9325890" y="2599650"/>
                  <a:ext cx="3134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310BE6E-4F27-584D-BCEF-903DDC1B3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5890" y="2599650"/>
                  <a:ext cx="31348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93FB73-93EB-9241-B41E-1D7362EF59B2}"/>
                    </a:ext>
                  </a:extLst>
                </p:cNvPr>
                <p:cNvSpPr txBox="1"/>
                <p:nvPr/>
              </p:nvSpPr>
              <p:spPr>
                <a:xfrm>
                  <a:off x="7496702" y="2114290"/>
                  <a:ext cx="3395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93FB73-93EB-9241-B41E-1D7362EF5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6702" y="2114290"/>
                  <a:ext cx="339516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8AA1F-499D-7345-AB10-860F705D92D7}"/>
                    </a:ext>
                  </a:extLst>
                </p:cNvPr>
                <p:cNvSpPr txBox="1"/>
                <p:nvPr/>
              </p:nvSpPr>
              <p:spPr>
                <a:xfrm>
                  <a:off x="8112951" y="3097551"/>
                  <a:ext cx="3507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8AA1F-499D-7345-AB10-860F705D9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951" y="3097551"/>
                  <a:ext cx="350737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922FEB4-9145-F940-B864-9078D2B37E64}"/>
                </a:ext>
              </a:extLst>
            </p:cNvPr>
            <p:cNvSpPr/>
            <p:nvPr/>
          </p:nvSpPr>
          <p:spPr>
            <a:xfrm>
              <a:off x="8710161" y="3624228"/>
              <a:ext cx="360420" cy="153512"/>
            </a:xfrm>
            <a:custGeom>
              <a:avLst/>
              <a:gdLst>
                <a:gd name="connsiteX0" fmla="*/ 0 w 360420"/>
                <a:gd name="connsiteY0" fmla="*/ 66744 h 153512"/>
                <a:gd name="connsiteX1" fmla="*/ 73419 w 360420"/>
                <a:gd name="connsiteY1" fmla="*/ 26698 h 153512"/>
                <a:gd name="connsiteX2" fmla="*/ 113465 w 360420"/>
                <a:gd name="connsiteY2" fmla="*/ 13349 h 153512"/>
                <a:gd name="connsiteX3" fmla="*/ 133489 w 360420"/>
                <a:gd name="connsiteY3" fmla="*/ 6674 h 153512"/>
                <a:gd name="connsiteX4" fmla="*/ 153512 w 360420"/>
                <a:gd name="connsiteY4" fmla="*/ 0 h 153512"/>
                <a:gd name="connsiteX5" fmla="*/ 220257 w 360420"/>
                <a:gd name="connsiteY5" fmla="*/ 13349 h 153512"/>
                <a:gd name="connsiteX6" fmla="*/ 260303 w 360420"/>
                <a:gd name="connsiteY6" fmla="*/ 33372 h 153512"/>
                <a:gd name="connsiteX7" fmla="*/ 300350 w 360420"/>
                <a:gd name="connsiteY7" fmla="*/ 60070 h 153512"/>
                <a:gd name="connsiteX8" fmla="*/ 333722 w 360420"/>
                <a:gd name="connsiteY8" fmla="*/ 100117 h 153512"/>
                <a:gd name="connsiteX9" fmla="*/ 353746 w 360420"/>
                <a:gd name="connsiteY9" fmla="*/ 120140 h 153512"/>
                <a:gd name="connsiteX10" fmla="*/ 360420 w 360420"/>
                <a:gd name="connsiteY10" fmla="*/ 153512 h 15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420" h="153512">
                  <a:moveTo>
                    <a:pt x="0" y="66744"/>
                  </a:moveTo>
                  <a:cubicBezTo>
                    <a:pt x="10428" y="60785"/>
                    <a:pt x="55601" y="33825"/>
                    <a:pt x="73419" y="26698"/>
                  </a:cubicBezTo>
                  <a:cubicBezTo>
                    <a:pt x="86483" y="21472"/>
                    <a:pt x="100116" y="17799"/>
                    <a:pt x="113465" y="13349"/>
                  </a:cubicBezTo>
                  <a:lnTo>
                    <a:pt x="133489" y="6674"/>
                  </a:lnTo>
                  <a:lnTo>
                    <a:pt x="153512" y="0"/>
                  </a:lnTo>
                  <a:cubicBezTo>
                    <a:pt x="170734" y="2460"/>
                    <a:pt x="201616" y="4029"/>
                    <a:pt x="220257" y="13349"/>
                  </a:cubicBezTo>
                  <a:cubicBezTo>
                    <a:pt x="272007" y="39224"/>
                    <a:pt x="209978" y="16598"/>
                    <a:pt x="260303" y="33372"/>
                  </a:cubicBezTo>
                  <a:cubicBezTo>
                    <a:pt x="273652" y="42271"/>
                    <a:pt x="289006" y="48726"/>
                    <a:pt x="300350" y="60070"/>
                  </a:cubicBezTo>
                  <a:cubicBezTo>
                    <a:pt x="358856" y="118576"/>
                    <a:pt x="287253" y="44355"/>
                    <a:pt x="333722" y="100117"/>
                  </a:cubicBezTo>
                  <a:cubicBezTo>
                    <a:pt x="339765" y="107368"/>
                    <a:pt x="347071" y="113466"/>
                    <a:pt x="353746" y="120140"/>
                  </a:cubicBezTo>
                  <a:lnTo>
                    <a:pt x="360420" y="15351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D7BDFF7-D221-8B40-BB14-2A8B2F967BB5}"/>
                    </a:ext>
                  </a:extLst>
                </p:cNvPr>
                <p:cNvSpPr txBox="1"/>
                <p:nvPr/>
              </p:nvSpPr>
              <p:spPr>
                <a:xfrm>
                  <a:off x="8290794" y="3903316"/>
                  <a:ext cx="436723" cy="285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D7BDFF7-D221-8B40-BB14-2A8B2F967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0794" y="3903316"/>
                  <a:ext cx="436723" cy="285784"/>
                </a:xfrm>
                <a:prstGeom prst="rect">
                  <a:avLst/>
                </a:prstGeom>
                <a:blipFill>
                  <a:blip r:embed="rId15"/>
                  <a:stretch>
                    <a:fillRect l="-25000" t="-108696" r="-11111" b="-1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A3064F8-FBDC-9848-AB29-21D7FA366769}"/>
                </a:ext>
              </a:extLst>
            </p:cNvPr>
            <p:cNvSpPr/>
            <p:nvPr/>
          </p:nvSpPr>
          <p:spPr>
            <a:xfrm flipV="1">
              <a:off x="9710637" y="33792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7D89E28-4889-1844-BE1C-AA43550C3116}"/>
                </a:ext>
              </a:extLst>
            </p:cNvPr>
            <p:cNvSpPr/>
            <p:nvPr/>
          </p:nvSpPr>
          <p:spPr>
            <a:xfrm flipV="1">
              <a:off x="8242601" y="296788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5844B87-A125-C743-8010-11712F1AFBDA}"/>
                    </a:ext>
                  </a:extLst>
                </p:cNvPr>
                <p:cNvSpPr txBox="1"/>
                <p:nvPr/>
              </p:nvSpPr>
              <p:spPr>
                <a:xfrm>
                  <a:off x="8775798" y="3396069"/>
                  <a:ext cx="436723" cy="285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5844B87-A125-C743-8010-11712F1AFB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798" y="3396069"/>
                  <a:ext cx="436723" cy="285784"/>
                </a:xfrm>
                <a:prstGeom prst="rect">
                  <a:avLst/>
                </a:prstGeom>
                <a:blipFill>
                  <a:blip r:embed="rId16"/>
                  <a:stretch>
                    <a:fillRect l="-28571" t="-108696" r="-11429" b="-1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3C733AA-4723-7F4F-9C72-3F2D7B4CFB8A}"/>
                </a:ext>
              </a:extLst>
            </p:cNvPr>
            <p:cNvSpPr/>
            <p:nvPr/>
          </p:nvSpPr>
          <p:spPr>
            <a:xfrm rot="19613684">
              <a:off x="8573178" y="3137231"/>
              <a:ext cx="436723" cy="132738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CE75B5-1925-F64E-BC3B-4A31DEC799E3}"/>
                    </a:ext>
                  </a:extLst>
                </p:cNvPr>
                <p:cNvSpPr txBox="1"/>
                <p:nvPr/>
              </p:nvSpPr>
              <p:spPr>
                <a:xfrm>
                  <a:off x="10288285" y="2773068"/>
                  <a:ext cx="3427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0CE75B5-1925-F64E-BC3B-4A31DEC79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285" y="2773068"/>
                  <a:ext cx="342786" cy="2616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4ACF409-9F09-AF4F-8FC7-AAE31ED47BFC}"/>
                    </a:ext>
                  </a:extLst>
                </p:cNvPr>
                <p:cNvSpPr txBox="1"/>
                <p:nvPr/>
              </p:nvSpPr>
              <p:spPr>
                <a:xfrm>
                  <a:off x="8989012" y="3658816"/>
                  <a:ext cx="354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4ACF409-9F09-AF4F-8FC7-AAE31ED47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9012" y="3658816"/>
                  <a:ext cx="354008" cy="2616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415C996-8847-6B4A-A0AD-D46EE0CC1601}"/>
                </a:ext>
              </a:extLst>
            </p:cNvPr>
            <p:cNvSpPr/>
            <p:nvPr/>
          </p:nvSpPr>
          <p:spPr>
            <a:xfrm>
              <a:off x="7532077" y="2766646"/>
              <a:ext cx="1799492" cy="750277"/>
            </a:xfrm>
            <a:custGeom>
              <a:avLst/>
              <a:gdLst>
                <a:gd name="connsiteX0" fmla="*/ 0 w 1799492"/>
                <a:gd name="connsiteY0" fmla="*/ 750277 h 750277"/>
                <a:gd name="connsiteX1" fmla="*/ 111369 w 1799492"/>
                <a:gd name="connsiteY1" fmla="*/ 621323 h 750277"/>
                <a:gd name="connsiteX2" fmla="*/ 228600 w 1799492"/>
                <a:gd name="connsiteY2" fmla="*/ 515816 h 750277"/>
                <a:gd name="connsiteX3" fmla="*/ 369277 w 1799492"/>
                <a:gd name="connsiteY3" fmla="*/ 404446 h 750277"/>
                <a:gd name="connsiteX4" fmla="*/ 486508 w 1799492"/>
                <a:gd name="connsiteY4" fmla="*/ 334108 h 750277"/>
                <a:gd name="connsiteX5" fmla="*/ 656492 w 1799492"/>
                <a:gd name="connsiteY5" fmla="*/ 246185 h 750277"/>
                <a:gd name="connsiteX6" fmla="*/ 767861 w 1799492"/>
                <a:gd name="connsiteY6" fmla="*/ 193431 h 750277"/>
                <a:gd name="connsiteX7" fmla="*/ 973015 w 1799492"/>
                <a:gd name="connsiteY7" fmla="*/ 128954 h 750277"/>
                <a:gd name="connsiteX8" fmla="*/ 1148861 w 1799492"/>
                <a:gd name="connsiteY8" fmla="*/ 82062 h 750277"/>
                <a:gd name="connsiteX9" fmla="*/ 1307123 w 1799492"/>
                <a:gd name="connsiteY9" fmla="*/ 58616 h 750277"/>
                <a:gd name="connsiteX10" fmla="*/ 1488831 w 1799492"/>
                <a:gd name="connsiteY10" fmla="*/ 23446 h 750277"/>
                <a:gd name="connsiteX11" fmla="*/ 1670538 w 1799492"/>
                <a:gd name="connsiteY11" fmla="*/ 11723 h 750277"/>
                <a:gd name="connsiteX12" fmla="*/ 1799492 w 1799492"/>
                <a:gd name="connsiteY12" fmla="*/ 0 h 75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99492" h="750277">
                  <a:moveTo>
                    <a:pt x="0" y="750277"/>
                  </a:moveTo>
                  <a:cubicBezTo>
                    <a:pt x="36634" y="705338"/>
                    <a:pt x="73269" y="660400"/>
                    <a:pt x="111369" y="621323"/>
                  </a:cubicBezTo>
                  <a:cubicBezTo>
                    <a:pt x="149469" y="582246"/>
                    <a:pt x="185615" y="551962"/>
                    <a:pt x="228600" y="515816"/>
                  </a:cubicBezTo>
                  <a:cubicBezTo>
                    <a:pt x="271585" y="479670"/>
                    <a:pt x="326292" y="434731"/>
                    <a:pt x="369277" y="404446"/>
                  </a:cubicBezTo>
                  <a:cubicBezTo>
                    <a:pt x="412262" y="374161"/>
                    <a:pt x="438639" y="360485"/>
                    <a:pt x="486508" y="334108"/>
                  </a:cubicBezTo>
                  <a:cubicBezTo>
                    <a:pt x="534377" y="307731"/>
                    <a:pt x="609600" y="269631"/>
                    <a:pt x="656492" y="246185"/>
                  </a:cubicBezTo>
                  <a:cubicBezTo>
                    <a:pt x="703384" y="222739"/>
                    <a:pt x="715107" y="212969"/>
                    <a:pt x="767861" y="193431"/>
                  </a:cubicBezTo>
                  <a:cubicBezTo>
                    <a:pt x="820615" y="173893"/>
                    <a:pt x="909515" y="147515"/>
                    <a:pt x="973015" y="128954"/>
                  </a:cubicBezTo>
                  <a:cubicBezTo>
                    <a:pt x="1036515" y="110393"/>
                    <a:pt x="1093176" y="93785"/>
                    <a:pt x="1148861" y="82062"/>
                  </a:cubicBezTo>
                  <a:cubicBezTo>
                    <a:pt x="1204546" y="70339"/>
                    <a:pt x="1250461" y="68385"/>
                    <a:pt x="1307123" y="58616"/>
                  </a:cubicBezTo>
                  <a:cubicBezTo>
                    <a:pt x="1363785" y="48847"/>
                    <a:pt x="1428262" y="31261"/>
                    <a:pt x="1488831" y="23446"/>
                  </a:cubicBezTo>
                  <a:cubicBezTo>
                    <a:pt x="1549400" y="15631"/>
                    <a:pt x="1618761" y="15631"/>
                    <a:pt x="1670538" y="11723"/>
                  </a:cubicBezTo>
                  <a:cubicBezTo>
                    <a:pt x="1722315" y="7815"/>
                    <a:pt x="1760903" y="3907"/>
                    <a:pt x="1799492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7E2819B-2968-C349-ADA9-7637B2FBAA99}"/>
                </a:ext>
              </a:extLst>
            </p:cNvPr>
            <p:cNvSpPr/>
            <p:nvPr/>
          </p:nvSpPr>
          <p:spPr>
            <a:xfrm flipH="1" flipV="1">
              <a:off x="7506451" y="3480066"/>
              <a:ext cx="45719" cy="571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68DD750-D75C-7141-B248-C5984A953E49}"/>
                </a:ext>
              </a:extLst>
            </p:cNvPr>
            <p:cNvSpPr/>
            <p:nvPr/>
          </p:nvSpPr>
          <p:spPr>
            <a:xfrm flipH="1" flipV="1">
              <a:off x="9313471" y="2740259"/>
              <a:ext cx="45719" cy="5716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C540827-9C9E-7B46-97FE-3DAA75848D95}"/>
                </a:ext>
              </a:extLst>
            </p:cNvPr>
            <p:cNvSpPr/>
            <p:nvPr/>
          </p:nvSpPr>
          <p:spPr>
            <a:xfrm>
              <a:off x="8551248" y="4117097"/>
              <a:ext cx="1571482" cy="964945"/>
            </a:xfrm>
            <a:custGeom>
              <a:avLst/>
              <a:gdLst>
                <a:gd name="connsiteX0" fmla="*/ 0 w 1571482"/>
                <a:gd name="connsiteY0" fmla="*/ 964945 h 964945"/>
                <a:gd name="connsiteX1" fmla="*/ 229749 w 1571482"/>
                <a:gd name="connsiteY1" fmla="*/ 946565 h 964945"/>
                <a:gd name="connsiteX2" fmla="*/ 491663 w 1571482"/>
                <a:gd name="connsiteY2" fmla="*/ 900616 h 964945"/>
                <a:gd name="connsiteX3" fmla="*/ 730601 w 1571482"/>
                <a:gd name="connsiteY3" fmla="*/ 827096 h 964945"/>
                <a:gd name="connsiteX4" fmla="*/ 937375 w 1571482"/>
                <a:gd name="connsiteY4" fmla="*/ 721412 h 964945"/>
                <a:gd name="connsiteX5" fmla="*/ 1139554 w 1571482"/>
                <a:gd name="connsiteY5" fmla="*/ 569777 h 964945"/>
                <a:gd name="connsiteX6" fmla="*/ 1295783 w 1571482"/>
                <a:gd name="connsiteY6" fmla="*/ 431928 h 964945"/>
                <a:gd name="connsiteX7" fmla="*/ 1410658 w 1571482"/>
                <a:gd name="connsiteY7" fmla="*/ 289484 h 964945"/>
                <a:gd name="connsiteX8" fmla="*/ 1507152 w 1571482"/>
                <a:gd name="connsiteY8" fmla="*/ 128660 h 964945"/>
                <a:gd name="connsiteX9" fmla="*/ 1571482 w 1571482"/>
                <a:gd name="connsiteY9" fmla="*/ 0 h 96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1482" h="964945">
                  <a:moveTo>
                    <a:pt x="0" y="964945"/>
                  </a:moveTo>
                  <a:cubicBezTo>
                    <a:pt x="73902" y="961115"/>
                    <a:pt x="147805" y="957286"/>
                    <a:pt x="229749" y="946565"/>
                  </a:cubicBezTo>
                  <a:cubicBezTo>
                    <a:pt x="311693" y="935843"/>
                    <a:pt x="408188" y="920527"/>
                    <a:pt x="491663" y="900616"/>
                  </a:cubicBezTo>
                  <a:cubicBezTo>
                    <a:pt x="575138" y="880704"/>
                    <a:pt x="656316" y="856963"/>
                    <a:pt x="730601" y="827096"/>
                  </a:cubicBezTo>
                  <a:cubicBezTo>
                    <a:pt x="804886" y="797229"/>
                    <a:pt x="869216" y="764298"/>
                    <a:pt x="937375" y="721412"/>
                  </a:cubicBezTo>
                  <a:cubicBezTo>
                    <a:pt x="1005534" y="678526"/>
                    <a:pt x="1079819" y="618024"/>
                    <a:pt x="1139554" y="569777"/>
                  </a:cubicBezTo>
                  <a:cubicBezTo>
                    <a:pt x="1199289" y="521530"/>
                    <a:pt x="1250599" y="478644"/>
                    <a:pt x="1295783" y="431928"/>
                  </a:cubicBezTo>
                  <a:cubicBezTo>
                    <a:pt x="1340967" y="385212"/>
                    <a:pt x="1375430" y="340028"/>
                    <a:pt x="1410658" y="289484"/>
                  </a:cubicBezTo>
                  <a:cubicBezTo>
                    <a:pt x="1445886" y="238940"/>
                    <a:pt x="1480348" y="176907"/>
                    <a:pt x="1507152" y="128660"/>
                  </a:cubicBezTo>
                  <a:cubicBezTo>
                    <a:pt x="1533956" y="80413"/>
                    <a:pt x="1552719" y="40206"/>
                    <a:pt x="1571482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FDD7077-06BC-9046-96E5-0C842294EA88}"/>
                </a:ext>
              </a:extLst>
            </p:cNvPr>
            <p:cNvSpPr/>
            <p:nvPr/>
          </p:nvSpPr>
          <p:spPr>
            <a:xfrm flipH="1" flipV="1">
              <a:off x="8509156" y="5052046"/>
              <a:ext cx="45719" cy="536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0035210-82EA-1443-8D6A-B1669C9F2FA8}"/>
                </a:ext>
              </a:extLst>
            </p:cNvPr>
            <p:cNvSpPr/>
            <p:nvPr/>
          </p:nvSpPr>
          <p:spPr>
            <a:xfrm flipH="1" flipV="1">
              <a:off x="10095909" y="4096430"/>
              <a:ext cx="45719" cy="536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3E1D63D-72F7-D149-AEC3-486B39D3EA8C}"/>
                    </a:ext>
                  </a:extLst>
                </p:cNvPr>
                <p:cNvSpPr txBox="1"/>
                <p:nvPr/>
              </p:nvSpPr>
              <p:spPr>
                <a:xfrm>
                  <a:off x="8259901" y="4985339"/>
                  <a:ext cx="30790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3E1D63D-72F7-D149-AEC3-486B39D3E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901" y="4985339"/>
                  <a:ext cx="307905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8A8ED17-25F8-D641-93DA-1706733B1732}"/>
                    </a:ext>
                  </a:extLst>
                </p:cNvPr>
                <p:cNvSpPr txBox="1"/>
                <p:nvPr/>
              </p:nvSpPr>
              <p:spPr>
                <a:xfrm>
                  <a:off x="10085394" y="3928917"/>
                  <a:ext cx="31861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8A8ED17-25F8-D641-93DA-1706733B1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5394" y="3928917"/>
                  <a:ext cx="318613" cy="2616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74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B1C1B03-9786-5D48-8B1B-BCE581952B31}"/>
              </a:ext>
            </a:extLst>
          </p:cNvPr>
          <p:cNvGrpSpPr/>
          <p:nvPr/>
        </p:nvGrpSpPr>
        <p:grpSpPr>
          <a:xfrm>
            <a:off x="4322504" y="1862970"/>
            <a:ext cx="2148534" cy="2049883"/>
            <a:chOff x="4932535" y="1963027"/>
            <a:chExt cx="2148534" cy="204988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CDAE65A-5FD6-B646-B77E-9390AC59B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094" y="2727367"/>
              <a:ext cx="557536" cy="633339"/>
            </a:xfrm>
            <a:prstGeom prst="line">
              <a:avLst/>
            </a:prstGeom>
            <a:ln w="63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CD19F2C-5CD1-3B41-BB31-9FF66CF6C3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7394" y="2842478"/>
              <a:ext cx="588973" cy="507954"/>
            </a:xfrm>
            <a:prstGeom prst="line">
              <a:avLst/>
            </a:prstGeom>
            <a:ln w="63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32DA60-C80C-F84D-8EB9-A0F23ADE37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6094" y="2708044"/>
              <a:ext cx="10273" cy="647526"/>
            </a:xfrm>
            <a:prstGeom prst="line">
              <a:avLst/>
            </a:prstGeom>
            <a:ln w="95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4EB775E6-DE9D-124E-94B0-3E40F30E0C69}"/>
                </a:ext>
              </a:extLst>
            </p:cNvPr>
            <p:cNvSpPr/>
            <p:nvPr/>
          </p:nvSpPr>
          <p:spPr>
            <a:xfrm rot="19894314">
              <a:off x="5814116" y="3096455"/>
              <a:ext cx="219182" cy="216286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15221E-1E96-B941-9B89-7D269E41C09E}"/>
                    </a:ext>
                  </a:extLst>
                </p:cNvPr>
                <p:cNvSpPr txBox="1"/>
                <p:nvPr/>
              </p:nvSpPr>
              <p:spPr>
                <a:xfrm>
                  <a:off x="5841669" y="2867169"/>
                  <a:ext cx="30598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F15221E-1E96-B941-9B89-7D269E41C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669" y="2867169"/>
                  <a:ext cx="305981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05B499-CFFE-8041-B91A-1699AB44FA6F}"/>
                </a:ext>
              </a:extLst>
            </p:cNvPr>
            <p:cNvSpPr/>
            <p:nvPr/>
          </p:nvSpPr>
          <p:spPr>
            <a:xfrm>
              <a:off x="5837911" y="332259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A402C5-EBA5-3B48-BF63-53CF403F9BF3}"/>
                    </a:ext>
                  </a:extLst>
                </p:cNvPr>
                <p:cNvSpPr txBox="1"/>
                <p:nvPr/>
              </p:nvSpPr>
              <p:spPr>
                <a:xfrm>
                  <a:off x="6342555" y="2532969"/>
                  <a:ext cx="2762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7A402C5-EBA5-3B48-BF63-53CF403F9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555" y="2532969"/>
                  <a:ext cx="276294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FEDE46-5CDB-A147-8B12-0090DD8E9247}"/>
                    </a:ext>
                  </a:extLst>
                </p:cNvPr>
                <p:cNvSpPr txBox="1"/>
                <p:nvPr/>
              </p:nvSpPr>
              <p:spPr>
                <a:xfrm>
                  <a:off x="5581566" y="2524981"/>
                  <a:ext cx="35747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FEDE46-5CDB-A147-8B12-0090DD8E9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566" y="2524981"/>
                  <a:ext cx="357470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FF9395-81F0-5E42-8C1E-38C66E50B233}"/>
                    </a:ext>
                  </a:extLst>
                </p:cNvPr>
                <p:cNvSpPr txBox="1"/>
                <p:nvPr/>
              </p:nvSpPr>
              <p:spPr>
                <a:xfrm>
                  <a:off x="5820316" y="3254319"/>
                  <a:ext cx="32733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𝔪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FF9395-81F0-5E42-8C1E-38C66E50B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316" y="3254319"/>
                  <a:ext cx="32733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178FCB-75EC-9B40-A588-2DD03F213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8561" y="3036163"/>
              <a:ext cx="281592" cy="324326"/>
            </a:xfrm>
            <a:prstGeom prst="line">
              <a:avLst/>
            </a:prstGeom>
            <a:ln w="95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0C0121-642E-C748-9E9F-2C08477335C2}"/>
                    </a:ext>
                  </a:extLst>
                </p:cNvPr>
                <p:cNvSpPr txBox="1"/>
                <p:nvPr/>
              </p:nvSpPr>
              <p:spPr>
                <a:xfrm>
                  <a:off x="6132348" y="3029829"/>
                  <a:ext cx="948721" cy="472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0C0121-642E-C748-9E9F-2C0847733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348" y="3029829"/>
                  <a:ext cx="948721" cy="472694"/>
                </a:xfrm>
                <a:prstGeom prst="rect">
                  <a:avLst/>
                </a:prstGeom>
                <a:blipFill>
                  <a:blip r:embed="rId6"/>
                  <a:stretch>
                    <a:fillRect t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200EEA8-29D5-1143-AD6F-A34037D504F7}"/>
                </a:ext>
              </a:extLst>
            </p:cNvPr>
            <p:cNvCxnSpPr>
              <a:cxnSpLocks/>
            </p:cNvCxnSpPr>
            <p:nvPr/>
          </p:nvCxnSpPr>
          <p:spPr>
            <a:xfrm>
              <a:off x="5998837" y="3200406"/>
              <a:ext cx="255806" cy="9736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8B7221-145D-8C4B-B115-955BAC924BEF}"/>
                    </a:ext>
                  </a:extLst>
                </p:cNvPr>
                <p:cNvSpPr txBox="1"/>
                <p:nvPr/>
              </p:nvSpPr>
              <p:spPr>
                <a:xfrm>
                  <a:off x="5110087" y="2622710"/>
                  <a:ext cx="29931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18B7221-145D-8C4B-B115-955BAC924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087" y="2622710"/>
                  <a:ext cx="299313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7C1123-B3AC-C646-8087-3809CB28BCCB}"/>
                    </a:ext>
                  </a:extLst>
                </p:cNvPr>
                <p:cNvSpPr txBox="1"/>
                <p:nvPr/>
              </p:nvSpPr>
              <p:spPr>
                <a:xfrm>
                  <a:off x="5530070" y="3185730"/>
                  <a:ext cx="3078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7C1123-B3AC-C646-8087-3809CB28B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070" y="3185730"/>
                  <a:ext cx="307841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EDBFA5-AD7E-E641-B4B0-5A49945CC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4325" y="2708044"/>
              <a:ext cx="165787" cy="626694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4806A19-611C-D849-8AA2-92CBB98486F6}"/>
                </a:ext>
              </a:extLst>
            </p:cNvPr>
            <p:cNvCxnSpPr/>
            <p:nvPr/>
          </p:nvCxnSpPr>
          <p:spPr>
            <a:xfrm flipV="1">
              <a:off x="5141876" y="3472428"/>
              <a:ext cx="0" cy="357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D9E114B-526F-8F4F-8DF0-24DAB2B83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2535" y="3830030"/>
              <a:ext cx="209006" cy="182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72FB6FD-03D4-484B-9EC7-75DCC11AEFCA}"/>
                </a:ext>
              </a:extLst>
            </p:cNvPr>
            <p:cNvCxnSpPr/>
            <p:nvPr/>
          </p:nvCxnSpPr>
          <p:spPr>
            <a:xfrm>
              <a:off x="5141876" y="3830030"/>
              <a:ext cx="3806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8CE2CFF-CCFF-E346-B0CF-F2D637369CBF}"/>
                </a:ext>
              </a:extLst>
            </p:cNvPr>
            <p:cNvCxnSpPr>
              <a:endCxn id="12" idx="3"/>
            </p:cNvCxnSpPr>
            <p:nvPr/>
          </p:nvCxnSpPr>
          <p:spPr>
            <a:xfrm flipV="1">
              <a:off x="5141541" y="3361618"/>
              <a:ext cx="703065" cy="468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DC50E7-B16F-7A4D-A783-D9C760E07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1541" y="2702908"/>
              <a:ext cx="898571" cy="11271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FE65BC-5E91-E74D-A70F-218A4A0B4D95}"/>
                </a:ext>
              </a:extLst>
            </p:cNvPr>
            <p:cNvSpPr/>
            <p:nvPr/>
          </p:nvSpPr>
          <p:spPr>
            <a:xfrm>
              <a:off x="6015964" y="267335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AB7C9E6-E837-BD42-8630-524163FBB3D1}"/>
                    </a:ext>
                  </a:extLst>
                </p:cNvPr>
                <p:cNvSpPr txBox="1"/>
                <p:nvPr/>
              </p:nvSpPr>
              <p:spPr>
                <a:xfrm>
                  <a:off x="5024840" y="3790665"/>
                  <a:ext cx="26321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AB7C9E6-E837-BD42-8630-524163FBB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4840" y="3790665"/>
                  <a:ext cx="263213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974DB63-6675-D749-8691-07D805F9F96F}"/>
                    </a:ext>
                  </a:extLst>
                </p:cNvPr>
                <p:cNvSpPr txBox="1"/>
                <p:nvPr/>
              </p:nvSpPr>
              <p:spPr>
                <a:xfrm>
                  <a:off x="5654845" y="3395342"/>
                  <a:ext cx="35016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974DB63-6675-D749-8691-07D805F9F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845" y="3395342"/>
                  <a:ext cx="350160" cy="261610"/>
                </a:xfrm>
                <a:prstGeom prst="rect">
                  <a:avLst/>
                </a:prstGeom>
                <a:blipFill>
                  <a:blip r:embed="rId10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DF9B6D8-E33A-A14B-B57F-8168F16321AA}"/>
                    </a:ext>
                  </a:extLst>
                </p:cNvPr>
                <p:cNvSpPr txBox="1"/>
                <p:nvPr/>
              </p:nvSpPr>
              <p:spPr>
                <a:xfrm>
                  <a:off x="5514937" y="2188516"/>
                  <a:ext cx="61959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⃗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DF9B6D8-E33A-A14B-B57F-8168F1632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4937" y="2188516"/>
                  <a:ext cx="619593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13FC49C-7F6A-BC4F-9919-7848DC6B54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4606" y="2409598"/>
              <a:ext cx="173315" cy="274733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90F0689-E573-7B40-B2BE-BFB708AC9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8209" y="3345830"/>
              <a:ext cx="23992" cy="12576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48DAC35-6F6C-5140-B59E-1E15DAD41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644" y="2370255"/>
              <a:ext cx="281592" cy="324326"/>
            </a:xfrm>
            <a:prstGeom prst="line">
              <a:avLst/>
            </a:prstGeom>
            <a:ln w="952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78B5E2E-A051-8C4E-8EF7-36F9E41D1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3049" y="2373421"/>
              <a:ext cx="190012" cy="65905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8CBA7-CC1B-F94E-82EC-CB96618FE6D7}"/>
                </a:ext>
              </a:extLst>
            </p:cNvPr>
            <p:cNvCxnSpPr>
              <a:stCxn id="53" idx="7"/>
            </p:cNvCxnSpPr>
            <p:nvPr/>
          </p:nvCxnSpPr>
          <p:spPr>
            <a:xfrm flipV="1">
              <a:off x="6054988" y="2092088"/>
              <a:ext cx="45906" cy="587961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F7FF9A0-9670-A44E-80E6-56BD6F50F000}"/>
                    </a:ext>
                  </a:extLst>
                </p:cNvPr>
                <p:cNvSpPr txBox="1"/>
                <p:nvPr/>
              </p:nvSpPr>
              <p:spPr>
                <a:xfrm>
                  <a:off x="6030644" y="1963027"/>
                  <a:ext cx="35420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F7FF9A0-9670-A44E-80E6-56BD6F50F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644" y="1963027"/>
                  <a:ext cx="354200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BC3461-4DEC-D64A-9A6A-2931060F14EA}"/>
              </a:ext>
            </a:extLst>
          </p:cNvPr>
          <p:cNvGrpSpPr/>
          <p:nvPr/>
        </p:nvGrpSpPr>
        <p:grpSpPr>
          <a:xfrm>
            <a:off x="7329278" y="1770925"/>
            <a:ext cx="4862722" cy="4118209"/>
            <a:chOff x="6533244" y="1622674"/>
            <a:chExt cx="4862722" cy="4118209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5396E40-6008-DB4F-BFA5-51244949A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70866" y="2137637"/>
              <a:ext cx="3465474" cy="3465474"/>
            </a:xfrm>
            <a:prstGeom prst="rect">
              <a:avLst/>
            </a:prstGeom>
          </p:spPr>
        </p:pic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9ABA744-FD02-EB4B-B289-123DFDBB5F76}"/>
                </a:ext>
              </a:extLst>
            </p:cNvPr>
            <p:cNvCxnSpPr>
              <a:cxnSpLocks/>
            </p:cNvCxnSpPr>
            <p:nvPr/>
          </p:nvCxnSpPr>
          <p:spPr>
            <a:xfrm>
              <a:off x="8803603" y="2369431"/>
              <a:ext cx="20023" cy="273652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9590649-0800-D040-8DD7-100863A6673B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 flipH="1" flipV="1">
              <a:off x="7070866" y="3870374"/>
              <a:ext cx="1752759" cy="6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C775D42-A7A6-BE45-A162-F4FCE030AAE6}"/>
                </a:ext>
              </a:extLst>
            </p:cNvPr>
            <p:cNvSpPr/>
            <p:nvPr/>
          </p:nvSpPr>
          <p:spPr>
            <a:xfrm>
              <a:off x="8623393" y="3891206"/>
              <a:ext cx="180210" cy="166861"/>
            </a:xfrm>
            <a:custGeom>
              <a:avLst/>
              <a:gdLst>
                <a:gd name="connsiteX0" fmla="*/ 0 w 180210"/>
                <a:gd name="connsiteY0" fmla="*/ 0 h 166861"/>
                <a:gd name="connsiteX1" fmla="*/ 13349 w 180210"/>
                <a:gd name="connsiteY1" fmla="*/ 86768 h 166861"/>
                <a:gd name="connsiteX2" fmla="*/ 26698 w 180210"/>
                <a:gd name="connsiteY2" fmla="*/ 106791 h 166861"/>
                <a:gd name="connsiteX3" fmla="*/ 53395 w 180210"/>
                <a:gd name="connsiteY3" fmla="*/ 166861 h 166861"/>
                <a:gd name="connsiteX4" fmla="*/ 153512 w 180210"/>
                <a:gd name="connsiteY4" fmla="*/ 160187 h 166861"/>
                <a:gd name="connsiteX5" fmla="*/ 180210 w 180210"/>
                <a:gd name="connsiteY5" fmla="*/ 153512 h 1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10" h="166861">
                  <a:moveTo>
                    <a:pt x="0" y="0"/>
                  </a:moveTo>
                  <a:cubicBezTo>
                    <a:pt x="1915" y="19148"/>
                    <a:pt x="1321" y="62713"/>
                    <a:pt x="13349" y="86768"/>
                  </a:cubicBezTo>
                  <a:cubicBezTo>
                    <a:pt x="16936" y="93943"/>
                    <a:pt x="22248" y="100117"/>
                    <a:pt x="26698" y="106791"/>
                  </a:cubicBezTo>
                  <a:cubicBezTo>
                    <a:pt x="42582" y="154448"/>
                    <a:pt x="32241" y="135130"/>
                    <a:pt x="53395" y="166861"/>
                  </a:cubicBezTo>
                  <a:cubicBezTo>
                    <a:pt x="86767" y="164636"/>
                    <a:pt x="120249" y="163688"/>
                    <a:pt x="153512" y="160187"/>
                  </a:cubicBezTo>
                  <a:cubicBezTo>
                    <a:pt x="162635" y="159227"/>
                    <a:pt x="180210" y="153512"/>
                    <a:pt x="180210" y="15351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D382F3C-C6BB-074A-9A85-1337168244C5}"/>
                </a:ext>
              </a:extLst>
            </p:cNvPr>
            <p:cNvSpPr/>
            <p:nvPr/>
          </p:nvSpPr>
          <p:spPr>
            <a:xfrm flipH="1" flipV="1">
              <a:off x="8711162" y="392891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97FF87E-E5A1-EA49-B1C0-415F5705C270}"/>
                </a:ext>
              </a:extLst>
            </p:cNvPr>
            <p:cNvSpPr/>
            <p:nvPr/>
          </p:nvSpPr>
          <p:spPr>
            <a:xfrm flipH="1">
              <a:off x="8753488" y="2342734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D1EE227-57EB-B646-844C-E12A4B2A614C}"/>
                </a:ext>
              </a:extLst>
            </p:cNvPr>
            <p:cNvSpPr/>
            <p:nvPr/>
          </p:nvSpPr>
          <p:spPr>
            <a:xfrm flipH="1">
              <a:off x="8768382" y="5028362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EA1B46-5C68-F24A-9CD4-21FE6EEAA88D}"/>
                    </a:ext>
                  </a:extLst>
                </p:cNvPr>
                <p:cNvSpPr txBox="1"/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6EA1B46-5C68-F24A-9CD4-21FE6EEAA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9448371-F871-1C42-B345-36D0DCA3856E}"/>
                </a:ext>
              </a:extLst>
            </p:cNvPr>
            <p:cNvCxnSpPr/>
            <p:nvPr/>
          </p:nvCxnSpPr>
          <p:spPr>
            <a:xfrm flipH="1">
              <a:off x="7001501" y="3877341"/>
              <a:ext cx="1812113" cy="156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47E8E59-1D3A-7745-B011-5C766C9AFDC8}"/>
                </a:ext>
              </a:extLst>
            </p:cNvPr>
            <p:cNvCxnSpPr/>
            <p:nvPr/>
          </p:nvCxnSpPr>
          <p:spPr>
            <a:xfrm flipV="1">
              <a:off x="8823625" y="3856509"/>
              <a:ext cx="2396130" cy="13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F550993-9D10-884F-AA42-C79C063A56C8}"/>
                </a:ext>
              </a:extLst>
            </p:cNvPr>
            <p:cNvCxnSpPr/>
            <p:nvPr/>
          </p:nvCxnSpPr>
          <p:spPr>
            <a:xfrm flipH="1" flipV="1">
              <a:off x="8803603" y="1645557"/>
              <a:ext cx="20022" cy="2224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BDCC38-97E0-DC44-A0BA-D8C6D8D91947}"/>
                    </a:ext>
                  </a:extLst>
                </p:cNvPr>
                <p:cNvSpPr txBox="1"/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4BDCC38-97E0-DC44-A0BA-D8C6D8D91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4FF01D9-07CD-1548-9080-BB5B6C786393}"/>
                    </a:ext>
                  </a:extLst>
                </p:cNvPr>
                <p:cNvSpPr txBox="1"/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4FF01D9-07CD-1548-9080-BB5B6C786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FD9671A-755E-3F4B-9F54-3AA40824E9A6}"/>
                    </a:ext>
                  </a:extLst>
                </p:cNvPr>
                <p:cNvSpPr txBox="1"/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FD9671A-755E-3F4B-9F54-3AA40824E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6C04B26-AF99-2344-AC19-FDBBA0409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057" y="2117081"/>
              <a:ext cx="1099557" cy="1746360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9DF4D21-915E-9C49-B992-610677ED3770}"/>
                </a:ext>
              </a:extLst>
            </p:cNvPr>
            <p:cNvSpPr/>
            <p:nvPr/>
          </p:nvSpPr>
          <p:spPr>
            <a:xfrm>
              <a:off x="8116134" y="2749874"/>
              <a:ext cx="1448357" cy="887703"/>
            </a:xfrm>
            <a:custGeom>
              <a:avLst/>
              <a:gdLst>
                <a:gd name="connsiteX0" fmla="*/ 0 w 1448357"/>
                <a:gd name="connsiteY0" fmla="*/ 0 h 887703"/>
                <a:gd name="connsiteX1" fmla="*/ 954447 w 1448357"/>
                <a:gd name="connsiteY1" fmla="*/ 413817 h 887703"/>
                <a:gd name="connsiteX2" fmla="*/ 1448357 w 1448357"/>
                <a:gd name="connsiteY2" fmla="*/ 887703 h 887703"/>
                <a:gd name="connsiteX3" fmla="*/ 1448357 w 1448357"/>
                <a:gd name="connsiteY3" fmla="*/ 887703 h 88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8357" h="887703">
                  <a:moveTo>
                    <a:pt x="0" y="0"/>
                  </a:moveTo>
                  <a:cubicBezTo>
                    <a:pt x="356527" y="132933"/>
                    <a:pt x="713054" y="265867"/>
                    <a:pt x="954447" y="413817"/>
                  </a:cubicBezTo>
                  <a:cubicBezTo>
                    <a:pt x="1195840" y="561768"/>
                    <a:pt x="1448357" y="887703"/>
                    <a:pt x="1448357" y="887703"/>
                  </a:cubicBezTo>
                  <a:lnTo>
                    <a:pt x="1448357" y="887703"/>
                  </a:lnTo>
                </a:path>
              </a:pathLst>
            </a:cu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BF499F8-E0A4-114D-BDD6-6ABD24119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3614" y="3332456"/>
              <a:ext cx="1822726" cy="524054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02F67F3-62DC-3C4E-86A3-F19B468E95CF}"/>
                    </a:ext>
                  </a:extLst>
                </p:cNvPr>
                <p:cNvSpPr txBox="1"/>
                <p:nvPr/>
              </p:nvSpPr>
              <p:spPr>
                <a:xfrm>
                  <a:off x="7862214" y="2676588"/>
                  <a:ext cx="3078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02F67F3-62DC-3C4E-86A3-F19B468E9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214" y="2676588"/>
                  <a:ext cx="307840" cy="2616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73E6FCB-4AD0-C141-B3A0-06D98A122FDD}"/>
                    </a:ext>
                  </a:extLst>
                </p:cNvPr>
                <p:cNvSpPr txBox="1"/>
                <p:nvPr/>
              </p:nvSpPr>
              <p:spPr>
                <a:xfrm>
                  <a:off x="9456712" y="3405239"/>
                  <a:ext cx="3134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073E6FCB-4AD0-C141-B3A0-06D98A122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712" y="3405239"/>
                  <a:ext cx="313484" cy="2616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6894B9-6E80-8244-9E25-2387F31108EA}"/>
                </a:ext>
              </a:extLst>
            </p:cNvPr>
            <p:cNvSpPr/>
            <p:nvPr/>
          </p:nvSpPr>
          <p:spPr>
            <a:xfrm flipH="1">
              <a:off x="9555825" y="36124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A95AF36-A0A1-EE49-A0BF-6E048F74B48B}"/>
                </a:ext>
              </a:extLst>
            </p:cNvPr>
            <p:cNvSpPr/>
            <p:nvPr/>
          </p:nvSpPr>
          <p:spPr>
            <a:xfrm flipH="1">
              <a:off x="8106622" y="2742941"/>
              <a:ext cx="64754" cy="506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34D39F-913A-1D42-83EA-DCAE7E40F5FF}"/>
                    </a:ext>
                  </a:extLst>
                </p:cNvPr>
                <p:cNvSpPr txBox="1"/>
                <p:nvPr/>
              </p:nvSpPr>
              <p:spPr>
                <a:xfrm>
                  <a:off x="7420064" y="1880156"/>
                  <a:ext cx="3395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34D39F-913A-1D42-83EA-DCAE7E40F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0064" y="1880156"/>
                  <a:ext cx="339516" cy="2616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120A294-478B-DB48-92FE-56E16C8DA25F}"/>
                    </a:ext>
                  </a:extLst>
                </p:cNvPr>
                <p:cNvSpPr txBox="1"/>
                <p:nvPr/>
              </p:nvSpPr>
              <p:spPr>
                <a:xfrm>
                  <a:off x="10595433" y="3137762"/>
                  <a:ext cx="3427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A120A294-478B-DB48-92FE-56E16C8DA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33" y="3137762"/>
                  <a:ext cx="342786" cy="2616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51AB812-787C-E443-BB9B-8F34DB59B126}"/>
                </a:ext>
              </a:extLst>
            </p:cNvPr>
            <p:cNvSpPr/>
            <p:nvPr/>
          </p:nvSpPr>
          <p:spPr>
            <a:xfrm>
              <a:off x="8710161" y="3624228"/>
              <a:ext cx="360420" cy="153512"/>
            </a:xfrm>
            <a:custGeom>
              <a:avLst/>
              <a:gdLst>
                <a:gd name="connsiteX0" fmla="*/ 0 w 360420"/>
                <a:gd name="connsiteY0" fmla="*/ 66744 h 153512"/>
                <a:gd name="connsiteX1" fmla="*/ 73419 w 360420"/>
                <a:gd name="connsiteY1" fmla="*/ 26698 h 153512"/>
                <a:gd name="connsiteX2" fmla="*/ 113465 w 360420"/>
                <a:gd name="connsiteY2" fmla="*/ 13349 h 153512"/>
                <a:gd name="connsiteX3" fmla="*/ 133489 w 360420"/>
                <a:gd name="connsiteY3" fmla="*/ 6674 h 153512"/>
                <a:gd name="connsiteX4" fmla="*/ 153512 w 360420"/>
                <a:gd name="connsiteY4" fmla="*/ 0 h 153512"/>
                <a:gd name="connsiteX5" fmla="*/ 220257 w 360420"/>
                <a:gd name="connsiteY5" fmla="*/ 13349 h 153512"/>
                <a:gd name="connsiteX6" fmla="*/ 260303 w 360420"/>
                <a:gd name="connsiteY6" fmla="*/ 33372 h 153512"/>
                <a:gd name="connsiteX7" fmla="*/ 300350 w 360420"/>
                <a:gd name="connsiteY7" fmla="*/ 60070 h 153512"/>
                <a:gd name="connsiteX8" fmla="*/ 333722 w 360420"/>
                <a:gd name="connsiteY8" fmla="*/ 100117 h 153512"/>
                <a:gd name="connsiteX9" fmla="*/ 353746 w 360420"/>
                <a:gd name="connsiteY9" fmla="*/ 120140 h 153512"/>
                <a:gd name="connsiteX10" fmla="*/ 360420 w 360420"/>
                <a:gd name="connsiteY10" fmla="*/ 153512 h 15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420" h="153512">
                  <a:moveTo>
                    <a:pt x="0" y="66744"/>
                  </a:moveTo>
                  <a:cubicBezTo>
                    <a:pt x="10428" y="60785"/>
                    <a:pt x="55601" y="33825"/>
                    <a:pt x="73419" y="26698"/>
                  </a:cubicBezTo>
                  <a:cubicBezTo>
                    <a:pt x="86483" y="21472"/>
                    <a:pt x="100116" y="17799"/>
                    <a:pt x="113465" y="13349"/>
                  </a:cubicBezTo>
                  <a:lnTo>
                    <a:pt x="133489" y="6674"/>
                  </a:lnTo>
                  <a:lnTo>
                    <a:pt x="153512" y="0"/>
                  </a:lnTo>
                  <a:cubicBezTo>
                    <a:pt x="170734" y="2460"/>
                    <a:pt x="201616" y="4029"/>
                    <a:pt x="220257" y="13349"/>
                  </a:cubicBezTo>
                  <a:cubicBezTo>
                    <a:pt x="272007" y="39224"/>
                    <a:pt x="209978" y="16598"/>
                    <a:pt x="260303" y="33372"/>
                  </a:cubicBezTo>
                  <a:cubicBezTo>
                    <a:pt x="273652" y="42271"/>
                    <a:pt x="289006" y="48726"/>
                    <a:pt x="300350" y="60070"/>
                  </a:cubicBezTo>
                  <a:cubicBezTo>
                    <a:pt x="358856" y="118576"/>
                    <a:pt x="287253" y="44355"/>
                    <a:pt x="333722" y="100117"/>
                  </a:cubicBezTo>
                  <a:cubicBezTo>
                    <a:pt x="339765" y="107368"/>
                    <a:pt x="347071" y="113466"/>
                    <a:pt x="353746" y="120140"/>
                  </a:cubicBezTo>
                  <a:lnTo>
                    <a:pt x="360420" y="15351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52A4146-9255-2542-8AE9-A84ED18B2D0D}"/>
                    </a:ext>
                  </a:extLst>
                </p:cNvPr>
                <p:cNvSpPr txBox="1"/>
                <p:nvPr/>
              </p:nvSpPr>
              <p:spPr>
                <a:xfrm>
                  <a:off x="8915976" y="3387571"/>
                  <a:ext cx="458139" cy="2689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52A4146-9255-2542-8AE9-A84ED18B2D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5976" y="3387571"/>
                  <a:ext cx="458139" cy="26898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1" name="Picture 100" descr="A picture containing aircraft, transport&#10;&#10;Description automatically generated">
            <a:extLst>
              <a:ext uri="{FF2B5EF4-FFF2-40B4-BE49-F238E27FC236}">
                <a16:creationId xmlns:a16="http://schemas.microsoft.com/office/drawing/2014/main" id="{A237A6C2-2DD4-7C40-915C-CB05897BCE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0388">
            <a:off x="80973" y="2295611"/>
            <a:ext cx="4940928" cy="21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1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EB24C4F-CF08-EF49-B2BA-2CAE94729AEB}"/>
              </a:ext>
            </a:extLst>
          </p:cNvPr>
          <p:cNvGrpSpPr/>
          <p:nvPr/>
        </p:nvGrpSpPr>
        <p:grpSpPr>
          <a:xfrm>
            <a:off x="6533244" y="1622674"/>
            <a:ext cx="4862722" cy="4390028"/>
            <a:chOff x="6533244" y="1622674"/>
            <a:chExt cx="4862722" cy="439002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D94ED5-7F72-164B-8782-24774D4AA564}"/>
                </a:ext>
              </a:extLst>
            </p:cNvPr>
            <p:cNvSpPr/>
            <p:nvPr/>
          </p:nvSpPr>
          <p:spPr>
            <a:xfrm rot="19613684">
              <a:off x="7925173" y="1679831"/>
              <a:ext cx="1775544" cy="433287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03B123B-95EB-F44E-B5F8-8F145CE86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0207" y="2140521"/>
              <a:ext cx="3465474" cy="3465474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41B1C74-CDCA-2346-8398-0691727A6F5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603" y="2369431"/>
              <a:ext cx="20023" cy="273652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522463-1F62-E24C-9E79-21D6753A3719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flipH="1" flipV="1">
              <a:off x="7080207" y="3873258"/>
              <a:ext cx="1752759" cy="69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C99757-4EB1-1B46-A5F8-942A1D88B6E0}"/>
                </a:ext>
              </a:extLst>
            </p:cNvPr>
            <p:cNvSpPr/>
            <p:nvPr/>
          </p:nvSpPr>
          <p:spPr>
            <a:xfrm>
              <a:off x="8623393" y="3891206"/>
              <a:ext cx="180210" cy="166861"/>
            </a:xfrm>
            <a:custGeom>
              <a:avLst/>
              <a:gdLst>
                <a:gd name="connsiteX0" fmla="*/ 0 w 180210"/>
                <a:gd name="connsiteY0" fmla="*/ 0 h 166861"/>
                <a:gd name="connsiteX1" fmla="*/ 13349 w 180210"/>
                <a:gd name="connsiteY1" fmla="*/ 86768 h 166861"/>
                <a:gd name="connsiteX2" fmla="*/ 26698 w 180210"/>
                <a:gd name="connsiteY2" fmla="*/ 106791 h 166861"/>
                <a:gd name="connsiteX3" fmla="*/ 53395 w 180210"/>
                <a:gd name="connsiteY3" fmla="*/ 166861 h 166861"/>
                <a:gd name="connsiteX4" fmla="*/ 153512 w 180210"/>
                <a:gd name="connsiteY4" fmla="*/ 160187 h 166861"/>
                <a:gd name="connsiteX5" fmla="*/ 180210 w 180210"/>
                <a:gd name="connsiteY5" fmla="*/ 153512 h 16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10" h="166861">
                  <a:moveTo>
                    <a:pt x="0" y="0"/>
                  </a:moveTo>
                  <a:cubicBezTo>
                    <a:pt x="1915" y="19148"/>
                    <a:pt x="1321" y="62713"/>
                    <a:pt x="13349" y="86768"/>
                  </a:cubicBezTo>
                  <a:cubicBezTo>
                    <a:pt x="16936" y="93943"/>
                    <a:pt x="22248" y="100117"/>
                    <a:pt x="26698" y="106791"/>
                  </a:cubicBezTo>
                  <a:cubicBezTo>
                    <a:pt x="42582" y="154448"/>
                    <a:pt x="32241" y="135130"/>
                    <a:pt x="53395" y="166861"/>
                  </a:cubicBezTo>
                  <a:cubicBezTo>
                    <a:pt x="86767" y="164636"/>
                    <a:pt x="120249" y="163688"/>
                    <a:pt x="153512" y="160187"/>
                  </a:cubicBezTo>
                  <a:cubicBezTo>
                    <a:pt x="162635" y="159227"/>
                    <a:pt x="180210" y="153512"/>
                    <a:pt x="180210" y="15351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DDBAFC-0A38-5743-A9B8-0DD81C247C0C}"/>
                </a:ext>
              </a:extLst>
            </p:cNvPr>
            <p:cNvSpPr/>
            <p:nvPr/>
          </p:nvSpPr>
          <p:spPr>
            <a:xfrm flipH="1">
              <a:off x="8748359" y="2325203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658912-D674-2F44-AA94-2E53F99A7827}"/>
                </a:ext>
              </a:extLst>
            </p:cNvPr>
            <p:cNvSpPr/>
            <p:nvPr/>
          </p:nvSpPr>
          <p:spPr>
            <a:xfrm flipH="1">
              <a:off x="8768382" y="5028362"/>
              <a:ext cx="110487" cy="87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BD4D572-5159-7748-80C1-4717C7A204EA}"/>
                    </a:ext>
                  </a:extLst>
                </p:cNvPr>
                <p:cNvSpPr txBox="1"/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BD4D572-5159-7748-80C1-4717C7A20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44" y="3612940"/>
                  <a:ext cx="589200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8720A9-3045-E94C-8BBF-4445045799EE}"/>
                </a:ext>
              </a:extLst>
            </p:cNvPr>
            <p:cNvCxnSpPr/>
            <p:nvPr/>
          </p:nvCxnSpPr>
          <p:spPr>
            <a:xfrm flipH="1">
              <a:off x="6996618" y="3889766"/>
              <a:ext cx="1812113" cy="1562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7A01D7-609B-5845-8DDE-5C976702B47E}"/>
                </a:ext>
              </a:extLst>
            </p:cNvPr>
            <p:cNvCxnSpPr/>
            <p:nvPr/>
          </p:nvCxnSpPr>
          <p:spPr>
            <a:xfrm flipV="1">
              <a:off x="8823625" y="3856509"/>
              <a:ext cx="2396130" cy="13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CE34E4-80BE-DE49-89FD-AFC57274EAEE}"/>
                </a:ext>
              </a:extLst>
            </p:cNvPr>
            <p:cNvCxnSpPr/>
            <p:nvPr/>
          </p:nvCxnSpPr>
          <p:spPr>
            <a:xfrm flipH="1" flipV="1">
              <a:off x="8803603" y="1645557"/>
              <a:ext cx="20022" cy="2224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5D2C86C-1F3D-424B-B636-0D684EB5E67A}"/>
                    </a:ext>
                  </a:extLst>
                </p:cNvPr>
                <p:cNvSpPr txBox="1"/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5D2C86C-1F3D-424B-B636-0D684EB5E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85" y="5479273"/>
                  <a:ext cx="352597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230BE8-0E92-734A-9ABC-32A2E392A0A7}"/>
                    </a:ext>
                  </a:extLst>
                </p:cNvPr>
                <p:cNvSpPr txBox="1"/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230BE8-0E92-734A-9ABC-32A2E392A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0099" y="3928917"/>
                  <a:ext cx="355867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7274EA0-096E-254C-BDA6-E525C5966FB9}"/>
                    </a:ext>
                  </a:extLst>
                </p:cNvPr>
                <p:cNvSpPr txBox="1"/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7274EA0-096E-254C-BDA6-E525C5966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614" y="1622674"/>
                  <a:ext cx="355867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6D7220-4064-C94A-AAD4-CF8C5754EA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8367" y="2230410"/>
              <a:ext cx="885248" cy="1633031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0B7BBE-993C-7C41-8E33-F1F8EAC87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3614" y="3047793"/>
              <a:ext cx="1621813" cy="818439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E53A32-2107-FF4C-829B-180B3BC722CF}"/>
                    </a:ext>
                  </a:extLst>
                </p:cNvPr>
                <p:cNvSpPr txBox="1"/>
                <p:nvPr/>
              </p:nvSpPr>
              <p:spPr>
                <a:xfrm>
                  <a:off x="7638668" y="2155824"/>
                  <a:ext cx="3395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E53A32-2107-FF4C-829B-180B3BC72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668" y="2155824"/>
                  <a:ext cx="339516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8FFF9-C2F2-9C43-B93E-1A5096095BEC}"/>
                    </a:ext>
                  </a:extLst>
                </p:cNvPr>
                <p:cNvSpPr txBox="1"/>
                <p:nvPr/>
              </p:nvSpPr>
              <p:spPr>
                <a:xfrm>
                  <a:off x="8112951" y="3097551"/>
                  <a:ext cx="35073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0C8FFF9-C2F2-9C43-B93E-1A5096095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951" y="3097551"/>
                  <a:ext cx="350737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AD9C304-061F-D34E-B72E-FCB96621ABBD}"/>
                </a:ext>
              </a:extLst>
            </p:cNvPr>
            <p:cNvSpPr/>
            <p:nvPr/>
          </p:nvSpPr>
          <p:spPr>
            <a:xfrm>
              <a:off x="8710161" y="3624228"/>
              <a:ext cx="360420" cy="153512"/>
            </a:xfrm>
            <a:custGeom>
              <a:avLst/>
              <a:gdLst>
                <a:gd name="connsiteX0" fmla="*/ 0 w 360420"/>
                <a:gd name="connsiteY0" fmla="*/ 66744 h 153512"/>
                <a:gd name="connsiteX1" fmla="*/ 73419 w 360420"/>
                <a:gd name="connsiteY1" fmla="*/ 26698 h 153512"/>
                <a:gd name="connsiteX2" fmla="*/ 113465 w 360420"/>
                <a:gd name="connsiteY2" fmla="*/ 13349 h 153512"/>
                <a:gd name="connsiteX3" fmla="*/ 133489 w 360420"/>
                <a:gd name="connsiteY3" fmla="*/ 6674 h 153512"/>
                <a:gd name="connsiteX4" fmla="*/ 153512 w 360420"/>
                <a:gd name="connsiteY4" fmla="*/ 0 h 153512"/>
                <a:gd name="connsiteX5" fmla="*/ 220257 w 360420"/>
                <a:gd name="connsiteY5" fmla="*/ 13349 h 153512"/>
                <a:gd name="connsiteX6" fmla="*/ 260303 w 360420"/>
                <a:gd name="connsiteY6" fmla="*/ 33372 h 153512"/>
                <a:gd name="connsiteX7" fmla="*/ 300350 w 360420"/>
                <a:gd name="connsiteY7" fmla="*/ 60070 h 153512"/>
                <a:gd name="connsiteX8" fmla="*/ 333722 w 360420"/>
                <a:gd name="connsiteY8" fmla="*/ 100117 h 153512"/>
                <a:gd name="connsiteX9" fmla="*/ 353746 w 360420"/>
                <a:gd name="connsiteY9" fmla="*/ 120140 h 153512"/>
                <a:gd name="connsiteX10" fmla="*/ 360420 w 360420"/>
                <a:gd name="connsiteY10" fmla="*/ 153512 h 15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0420" h="153512">
                  <a:moveTo>
                    <a:pt x="0" y="66744"/>
                  </a:moveTo>
                  <a:cubicBezTo>
                    <a:pt x="10428" y="60785"/>
                    <a:pt x="55601" y="33825"/>
                    <a:pt x="73419" y="26698"/>
                  </a:cubicBezTo>
                  <a:cubicBezTo>
                    <a:pt x="86483" y="21472"/>
                    <a:pt x="100116" y="17799"/>
                    <a:pt x="113465" y="13349"/>
                  </a:cubicBezTo>
                  <a:lnTo>
                    <a:pt x="133489" y="6674"/>
                  </a:lnTo>
                  <a:lnTo>
                    <a:pt x="153512" y="0"/>
                  </a:lnTo>
                  <a:cubicBezTo>
                    <a:pt x="170734" y="2460"/>
                    <a:pt x="201616" y="4029"/>
                    <a:pt x="220257" y="13349"/>
                  </a:cubicBezTo>
                  <a:cubicBezTo>
                    <a:pt x="272007" y="39224"/>
                    <a:pt x="209978" y="16598"/>
                    <a:pt x="260303" y="33372"/>
                  </a:cubicBezTo>
                  <a:cubicBezTo>
                    <a:pt x="273652" y="42271"/>
                    <a:pt x="289006" y="48726"/>
                    <a:pt x="300350" y="60070"/>
                  </a:cubicBezTo>
                  <a:cubicBezTo>
                    <a:pt x="358856" y="118576"/>
                    <a:pt x="287253" y="44355"/>
                    <a:pt x="333722" y="100117"/>
                  </a:cubicBezTo>
                  <a:cubicBezTo>
                    <a:pt x="339765" y="107368"/>
                    <a:pt x="347071" y="113466"/>
                    <a:pt x="353746" y="120140"/>
                  </a:cubicBezTo>
                  <a:lnTo>
                    <a:pt x="360420" y="15351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9B3B3F-33BB-7C43-8157-DA24F3579619}"/>
                    </a:ext>
                  </a:extLst>
                </p:cNvPr>
                <p:cNvSpPr txBox="1"/>
                <p:nvPr/>
              </p:nvSpPr>
              <p:spPr>
                <a:xfrm>
                  <a:off x="8290794" y="3903316"/>
                  <a:ext cx="436723" cy="285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A9B3B3F-33BB-7C43-8157-DA24F3579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0794" y="3903316"/>
                  <a:ext cx="436723" cy="285784"/>
                </a:xfrm>
                <a:prstGeom prst="rect">
                  <a:avLst/>
                </a:prstGeom>
                <a:blipFill>
                  <a:blip r:embed="rId10"/>
                  <a:stretch>
                    <a:fillRect l="-25000" t="-108696" r="-11111" b="-1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13F6B4-4187-A846-8CFD-F00E882C5D88}"/>
                </a:ext>
              </a:extLst>
            </p:cNvPr>
            <p:cNvSpPr/>
            <p:nvPr/>
          </p:nvSpPr>
          <p:spPr>
            <a:xfrm flipV="1">
              <a:off x="9710637" y="33792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6262F1-2AA0-7043-84A6-FB0297276C91}"/>
                </a:ext>
              </a:extLst>
            </p:cNvPr>
            <p:cNvSpPr/>
            <p:nvPr/>
          </p:nvSpPr>
          <p:spPr>
            <a:xfrm flipH="1">
              <a:off x="8288320" y="292216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EF49D7-457B-6F46-A4AB-BFBE7723DF1C}"/>
                    </a:ext>
                  </a:extLst>
                </p:cNvPr>
                <p:cNvSpPr txBox="1"/>
                <p:nvPr/>
              </p:nvSpPr>
              <p:spPr>
                <a:xfrm>
                  <a:off x="8775798" y="3396069"/>
                  <a:ext cx="436723" cy="2857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8EF49D7-457B-6F46-A4AB-BFBE7723D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798" y="3396069"/>
                  <a:ext cx="436723" cy="285784"/>
                </a:xfrm>
                <a:prstGeom prst="rect">
                  <a:avLst/>
                </a:prstGeom>
                <a:blipFill>
                  <a:blip r:embed="rId11"/>
                  <a:stretch>
                    <a:fillRect l="-28571" t="-108696" r="-11429" b="-1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3736B8-D76E-814D-B326-3439D12A5D9D}"/>
                </a:ext>
              </a:extLst>
            </p:cNvPr>
            <p:cNvSpPr/>
            <p:nvPr/>
          </p:nvSpPr>
          <p:spPr>
            <a:xfrm rot="19613684">
              <a:off x="8600259" y="3116159"/>
              <a:ext cx="436723" cy="1327382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BC1D8A4-7F62-504B-BE78-4C128A12D9C0}"/>
                    </a:ext>
                  </a:extLst>
                </p:cNvPr>
                <p:cNvSpPr txBox="1"/>
                <p:nvPr/>
              </p:nvSpPr>
              <p:spPr>
                <a:xfrm>
                  <a:off x="10288285" y="2773068"/>
                  <a:ext cx="3427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BC1D8A4-7F62-504B-BE78-4C128A12D9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8285" y="2773068"/>
                  <a:ext cx="342786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EC9DFB-EF06-8E4B-A972-ABDA08E5AB45}"/>
                    </a:ext>
                  </a:extLst>
                </p:cNvPr>
                <p:cNvSpPr txBox="1"/>
                <p:nvPr/>
              </p:nvSpPr>
              <p:spPr>
                <a:xfrm>
                  <a:off x="8989012" y="3658816"/>
                  <a:ext cx="354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EC9DFB-EF06-8E4B-A972-ABDA08E5A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9012" y="3658816"/>
                  <a:ext cx="354008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4D4B62-1226-6F4C-8C05-4F2680200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8942" y="3878567"/>
              <a:ext cx="418950" cy="1530112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B9F12B2-1A93-BB4D-A73B-33779F9DDE9A}"/>
                    </a:ext>
                  </a:extLst>
                </p:cNvPr>
                <p:cNvSpPr txBox="1"/>
                <p:nvPr/>
              </p:nvSpPr>
              <p:spPr>
                <a:xfrm>
                  <a:off x="8386730" y="4096795"/>
                  <a:ext cx="3540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B9F12B2-1A93-BB4D-A73B-33779F9DD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6730" y="4096795"/>
                  <a:ext cx="354008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36B2AB-386A-8B43-A04A-A998F0EF4EF7}"/>
                </a:ext>
              </a:extLst>
            </p:cNvPr>
            <p:cNvSpPr/>
            <p:nvPr/>
          </p:nvSpPr>
          <p:spPr>
            <a:xfrm flipH="1">
              <a:off x="8440718" y="319624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3E9CC1E-58BA-7244-AD75-8B86CDE41F32}"/>
                </a:ext>
              </a:extLst>
            </p:cNvPr>
            <p:cNvSpPr/>
            <p:nvPr/>
          </p:nvSpPr>
          <p:spPr>
            <a:xfrm rot="19940846">
              <a:off x="8639497" y="3683064"/>
              <a:ext cx="423860" cy="326406"/>
            </a:xfrm>
            <a:prstGeom prst="ellipse">
              <a:avLst/>
            </a:prstGeom>
            <a:solidFill>
              <a:schemeClr val="accent1">
                <a:alpha val="3417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5255354-9A27-D24A-8ACA-4B196A84CC97}"/>
                </a:ext>
              </a:extLst>
            </p:cNvPr>
            <p:cNvSpPr/>
            <p:nvPr/>
          </p:nvSpPr>
          <p:spPr>
            <a:xfrm rot="19940846">
              <a:off x="8429427" y="3333747"/>
              <a:ext cx="318637" cy="182310"/>
            </a:xfrm>
            <a:prstGeom prst="ellipse">
              <a:avLst/>
            </a:prstGeom>
            <a:solidFill>
              <a:schemeClr val="accent1">
                <a:alpha val="3417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CD86C1C-DEE0-4E47-B67E-5A6779B4A415}"/>
                </a:ext>
              </a:extLst>
            </p:cNvPr>
            <p:cNvSpPr/>
            <p:nvPr/>
          </p:nvSpPr>
          <p:spPr>
            <a:xfrm rot="19940846">
              <a:off x="8892822" y="4053503"/>
              <a:ext cx="318637" cy="182310"/>
            </a:xfrm>
            <a:prstGeom prst="ellipse">
              <a:avLst/>
            </a:prstGeom>
            <a:solidFill>
              <a:schemeClr val="accent1">
                <a:alpha val="3417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C393482-9710-624D-826B-28C955FFFA37}"/>
                </a:ext>
              </a:extLst>
            </p:cNvPr>
            <p:cNvSpPr/>
            <p:nvPr/>
          </p:nvSpPr>
          <p:spPr>
            <a:xfrm rot="19940846">
              <a:off x="7489539" y="2467729"/>
              <a:ext cx="1534287" cy="972383"/>
            </a:xfrm>
            <a:prstGeom prst="ellipse">
              <a:avLst/>
            </a:prstGeom>
            <a:solidFill>
              <a:srgbClr val="FF0000">
                <a:alpha val="3417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D8EDC3F-441F-4944-B495-70688675F39E}"/>
                </a:ext>
              </a:extLst>
            </p:cNvPr>
            <p:cNvSpPr/>
            <p:nvPr/>
          </p:nvSpPr>
          <p:spPr>
            <a:xfrm rot="19940846">
              <a:off x="7946524" y="3332443"/>
              <a:ext cx="1772885" cy="1120274"/>
            </a:xfrm>
            <a:prstGeom prst="ellipse">
              <a:avLst/>
            </a:prstGeom>
            <a:solidFill>
              <a:schemeClr val="accent1">
                <a:alpha val="3417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54984-8949-A243-98EA-BA692CF8E345}"/>
                </a:ext>
              </a:extLst>
            </p:cNvPr>
            <p:cNvSpPr/>
            <p:nvPr/>
          </p:nvSpPr>
          <p:spPr>
            <a:xfrm rot="19940846">
              <a:off x="8777265" y="4428815"/>
              <a:ext cx="1413999" cy="948803"/>
            </a:xfrm>
            <a:prstGeom prst="ellipse">
              <a:avLst/>
            </a:prstGeom>
            <a:solidFill>
              <a:srgbClr val="FF0000">
                <a:alpha val="3417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2A992CD-9C91-1A42-A0B3-43D7C63EE9A2}"/>
                    </a:ext>
                  </a:extLst>
                </p:cNvPr>
                <p:cNvSpPr txBox="1"/>
                <p:nvPr/>
              </p:nvSpPr>
              <p:spPr>
                <a:xfrm>
                  <a:off x="8161501" y="5328906"/>
                  <a:ext cx="34278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𝜍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2A992CD-9C91-1A42-A0B3-43D7C63EE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1501" y="5328906"/>
                  <a:ext cx="342786" cy="2616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EDFDD91-F1A9-8B4B-9A1A-111F168F71BB}"/>
                    </a:ext>
                  </a:extLst>
                </p:cNvPr>
                <p:cNvSpPr txBox="1"/>
                <p:nvPr/>
              </p:nvSpPr>
              <p:spPr>
                <a:xfrm>
                  <a:off x="6973561" y="2650984"/>
                  <a:ext cx="30784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EDFDD91-F1A9-8B4B-9A1A-111F168F7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561" y="2650984"/>
                  <a:ext cx="307841" cy="2616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CB694F-CF1F-2240-888F-46E7FFE32A92}"/>
                    </a:ext>
                  </a:extLst>
                </p:cNvPr>
                <p:cNvSpPr txBox="1"/>
                <p:nvPr/>
              </p:nvSpPr>
              <p:spPr>
                <a:xfrm>
                  <a:off x="8890371" y="5578836"/>
                  <a:ext cx="3134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CB694F-CF1F-2240-888F-46E7FFE32A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0371" y="5578836"/>
                  <a:ext cx="313484" cy="2616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D2AD80-9CAF-5443-B1C6-189E12565795}"/>
                </a:ext>
              </a:extLst>
            </p:cNvPr>
            <p:cNvCxnSpPr>
              <a:cxnSpLocks/>
            </p:cNvCxnSpPr>
            <p:nvPr/>
          </p:nvCxnSpPr>
          <p:spPr>
            <a:xfrm>
              <a:off x="7184334" y="2818296"/>
              <a:ext cx="781499" cy="34248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69BEB0-58EF-5140-8757-810AF81C2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8370" y="5072108"/>
              <a:ext cx="437563" cy="57303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4" name="Graphic 103">
            <a:extLst>
              <a:ext uri="{FF2B5EF4-FFF2-40B4-BE49-F238E27FC236}">
                <a16:creationId xmlns:a16="http://schemas.microsoft.com/office/drawing/2014/main" id="{8DBFEA3C-32E7-CB4C-9C27-B8CB083B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555" y="1952784"/>
            <a:ext cx="3465474" cy="3465474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2B9146-C064-824D-AF67-EF5C5CC11714}"/>
              </a:ext>
            </a:extLst>
          </p:cNvPr>
          <p:cNvCxnSpPr>
            <a:cxnSpLocks/>
          </p:cNvCxnSpPr>
          <p:nvPr/>
        </p:nvCxnSpPr>
        <p:spPr>
          <a:xfrm>
            <a:off x="2973951" y="2181694"/>
            <a:ext cx="20023" cy="273652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3A8455C-EF8D-A443-BBDB-E05ACB981BB4}"/>
              </a:ext>
            </a:extLst>
          </p:cNvPr>
          <p:cNvCxnSpPr>
            <a:cxnSpLocks/>
            <a:endCxn id="104" idx="1"/>
          </p:cNvCxnSpPr>
          <p:nvPr/>
        </p:nvCxnSpPr>
        <p:spPr>
          <a:xfrm flipH="1" flipV="1">
            <a:off x="1250555" y="3685521"/>
            <a:ext cx="1752759" cy="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 106">
            <a:extLst>
              <a:ext uri="{FF2B5EF4-FFF2-40B4-BE49-F238E27FC236}">
                <a16:creationId xmlns:a16="http://schemas.microsoft.com/office/drawing/2014/main" id="{16842D27-3B6B-1B48-84B3-7B520F53576F}"/>
              </a:ext>
            </a:extLst>
          </p:cNvPr>
          <p:cNvSpPr/>
          <p:nvPr/>
        </p:nvSpPr>
        <p:spPr>
          <a:xfrm>
            <a:off x="2793741" y="3703469"/>
            <a:ext cx="180210" cy="166861"/>
          </a:xfrm>
          <a:custGeom>
            <a:avLst/>
            <a:gdLst>
              <a:gd name="connsiteX0" fmla="*/ 0 w 180210"/>
              <a:gd name="connsiteY0" fmla="*/ 0 h 166861"/>
              <a:gd name="connsiteX1" fmla="*/ 13349 w 180210"/>
              <a:gd name="connsiteY1" fmla="*/ 86768 h 166861"/>
              <a:gd name="connsiteX2" fmla="*/ 26698 w 180210"/>
              <a:gd name="connsiteY2" fmla="*/ 106791 h 166861"/>
              <a:gd name="connsiteX3" fmla="*/ 53395 w 180210"/>
              <a:gd name="connsiteY3" fmla="*/ 166861 h 166861"/>
              <a:gd name="connsiteX4" fmla="*/ 153512 w 180210"/>
              <a:gd name="connsiteY4" fmla="*/ 160187 h 166861"/>
              <a:gd name="connsiteX5" fmla="*/ 180210 w 180210"/>
              <a:gd name="connsiteY5" fmla="*/ 153512 h 16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210" h="166861">
                <a:moveTo>
                  <a:pt x="0" y="0"/>
                </a:moveTo>
                <a:cubicBezTo>
                  <a:pt x="1915" y="19148"/>
                  <a:pt x="1321" y="62713"/>
                  <a:pt x="13349" y="86768"/>
                </a:cubicBezTo>
                <a:cubicBezTo>
                  <a:pt x="16936" y="93943"/>
                  <a:pt x="22248" y="100117"/>
                  <a:pt x="26698" y="106791"/>
                </a:cubicBezTo>
                <a:cubicBezTo>
                  <a:pt x="42582" y="154448"/>
                  <a:pt x="32241" y="135130"/>
                  <a:pt x="53395" y="166861"/>
                </a:cubicBezTo>
                <a:cubicBezTo>
                  <a:pt x="86767" y="164636"/>
                  <a:pt x="120249" y="163688"/>
                  <a:pt x="153512" y="160187"/>
                </a:cubicBezTo>
                <a:cubicBezTo>
                  <a:pt x="162635" y="159227"/>
                  <a:pt x="180210" y="153512"/>
                  <a:pt x="180210" y="15351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CA02BFB-1ACA-324D-B16B-319134C5E9C4}"/>
              </a:ext>
            </a:extLst>
          </p:cNvPr>
          <p:cNvSpPr/>
          <p:nvPr/>
        </p:nvSpPr>
        <p:spPr>
          <a:xfrm flipH="1">
            <a:off x="2918707" y="2137466"/>
            <a:ext cx="110487" cy="874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4A2E23E-B1F0-3E48-947D-38AAC0DB0679}"/>
              </a:ext>
            </a:extLst>
          </p:cNvPr>
          <p:cNvSpPr/>
          <p:nvPr/>
        </p:nvSpPr>
        <p:spPr>
          <a:xfrm flipH="1">
            <a:off x="2938730" y="4840625"/>
            <a:ext cx="110487" cy="874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AFFEEB5-7EBB-0D42-A229-1825AEC67270}"/>
                  </a:ext>
                </a:extLst>
              </p:cNvPr>
              <p:cNvSpPr txBox="1"/>
              <p:nvPr/>
            </p:nvSpPr>
            <p:spPr>
              <a:xfrm>
                <a:off x="703592" y="3425203"/>
                <a:ext cx="58920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1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1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AFFEEB5-7EBB-0D42-A229-1825AEC67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2" y="3425203"/>
                <a:ext cx="58920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1F04056-791F-5248-A5E6-3EFF2161EAC0}"/>
              </a:ext>
            </a:extLst>
          </p:cNvPr>
          <p:cNvCxnSpPr/>
          <p:nvPr/>
        </p:nvCxnSpPr>
        <p:spPr>
          <a:xfrm flipH="1">
            <a:off x="1166966" y="3702029"/>
            <a:ext cx="1812113" cy="156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C34F106-EC26-B941-A6F8-13F476E02663}"/>
              </a:ext>
            </a:extLst>
          </p:cNvPr>
          <p:cNvCxnSpPr/>
          <p:nvPr/>
        </p:nvCxnSpPr>
        <p:spPr>
          <a:xfrm flipV="1">
            <a:off x="2993973" y="3668772"/>
            <a:ext cx="2396130" cy="1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6E3CB87-98F6-9849-95E1-55900EC19ED8}"/>
              </a:ext>
            </a:extLst>
          </p:cNvPr>
          <p:cNvCxnSpPr/>
          <p:nvPr/>
        </p:nvCxnSpPr>
        <p:spPr>
          <a:xfrm flipH="1" flipV="1">
            <a:off x="2973951" y="1457820"/>
            <a:ext cx="20022" cy="222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95B9EB2-17FA-E74D-8FC0-FBBDFE54FB05}"/>
                  </a:ext>
                </a:extLst>
              </p:cNvPr>
              <p:cNvSpPr txBox="1"/>
              <p:nvPr/>
            </p:nvSpPr>
            <p:spPr>
              <a:xfrm>
                <a:off x="1030233" y="5291536"/>
                <a:ext cx="3525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95B9EB2-17FA-E74D-8FC0-FBBDFE54F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33" y="5291536"/>
                <a:ext cx="35259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74CFF61-5DB4-B949-81A8-0B796BC956D6}"/>
                  </a:ext>
                </a:extLst>
              </p:cNvPr>
              <p:cNvSpPr txBox="1"/>
              <p:nvPr/>
            </p:nvSpPr>
            <p:spPr>
              <a:xfrm>
                <a:off x="5210447" y="3741180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74CFF61-5DB4-B949-81A8-0B796BC95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47" y="3741180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770E7AB-629D-594C-AEE3-809A8CE50EB2}"/>
                  </a:ext>
                </a:extLst>
              </p:cNvPr>
              <p:cNvSpPr txBox="1"/>
              <p:nvPr/>
            </p:nvSpPr>
            <p:spPr>
              <a:xfrm>
                <a:off x="2983962" y="1434937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770E7AB-629D-594C-AEE3-809A8CE50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962" y="1434937"/>
                <a:ext cx="355867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5A90742-C8F4-AE41-B070-8D68B630F557}"/>
              </a:ext>
            </a:extLst>
          </p:cNvPr>
          <p:cNvCxnSpPr>
            <a:cxnSpLocks/>
          </p:cNvCxnSpPr>
          <p:nvPr/>
        </p:nvCxnSpPr>
        <p:spPr>
          <a:xfrm flipH="1" flipV="1">
            <a:off x="2098715" y="2042673"/>
            <a:ext cx="885248" cy="1633031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D0DD6A1-6884-5441-95DC-F619CDE202B8}"/>
              </a:ext>
            </a:extLst>
          </p:cNvPr>
          <p:cNvCxnSpPr>
            <a:cxnSpLocks/>
          </p:cNvCxnSpPr>
          <p:nvPr/>
        </p:nvCxnSpPr>
        <p:spPr>
          <a:xfrm flipV="1">
            <a:off x="2983962" y="2860056"/>
            <a:ext cx="1621813" cy="818439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4408C74-A88B-564D-B6EC-E64003793E6B}"/>
                  </a:ext>
                </a:extLst>
              </p:cNvPr>
              <p:cNvSpPr txBox="1"/>
              <p:nvPr/>
            </p:nvSpPr>
            <p:spPr>
              <a:xfrm>
                <a:off x="1809016" y="1968087"/>
                <a:ext cx="3395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4408C74-A88B-564D-B6EC-E64003793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16" y="1968087"/>
                <a:ext cx="33951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D5BBE2C-EB98-FB44-A0CD-9073C6831529}"/>
                  </a:ext>
                </a:extLst>
              </p:cNvPr>
              <p:cNvSpPr txBox="1"/>
              <p:nvPr/>
            </p:nvSpPr>
            <p:spPr>
              <a:xfrm>
                <a:off x="2283299" y="2909814"/>
                <a:ext cx="3507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D5BBE2C-EB98-FB44-A0CD-9073C6831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299" y="2909814"/>
                <a:ext cx="350737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Freeform 120">
            <a:extLst>
              <a:ext uri="{FF2B5EF4-FFF2-40B4-BE49-F238E27FC236}">
                <a16:creationId xmlns:a16="http://schemas.microsoft.com/office/drawing/2014/main" id="{5FC7AE1E-AFB5-154B-AF27-54FFBE2C0EED}"/>
              </a:ext>
            </a:extLst>
          </p:cNvPr>
          <p:cNvSpPr/>
          <p:nvPr/>
        </p:nvSpPr>
        <p:spPr>
          <a:xfrm>
            <a:off x="2880509" y="3436491"/>
            <a:ext cx="360420" cy="153512"/>
          </a:xfrm>
          <a:custGeom>
            <a:avLst/>
            <a:gdLst>
              <a:gd name="connsiteX0" fmla="*/ 0 w 360420"/>
              <a:gd name="connsiteY0" fmla="*/ 66744 h 153512"/>
              <a:gd name="connsiteX1" fmla="*/ 73419 w 360420"/>
              <a:gd name="connsiteY1" fmla="*/ 26698 h 153512"/>
              <a:gd name="connsiteX2" fmla="*/ 113465 w 360420"/>
              <a:gd name="connsiteY2" fmla="*/ 13349 h 153512"/>
              <a:gd name="connsiteX3" fmla="*/ 133489 w 360420"/>
              <a:gd name="connsiteY3" fmla="*/ 6674 h 153512"/>
              <a:gd name="connsiteX4" fmla="*/ 153512 w 360420"/>
              <a:gd name="connsiteY4" fmla="*/ 0 h 153512"/>
              <a:gd name="connsiteX5" fmla="*/ 220257 w 360420"/>
              <a:gd name="connsiteY5" fmla="*/ 13349 h 153512"/>
              <a:gd name="connsiteX6" fmla="*/ 260303 w 360420"/>
              <a:gd name="connsiteY6" fmla="*/ 33372 h 153512"/>
              <a:gd name="connsiteX7" fmla="*/ 300350 w 360420"/>
              <a:gd name="connsiteY7" fmla="*/ 60070 h 153512"/>
              <a:gd name="connsiteX8" fmla="*/ 333722 w 360420"/>
              <a:gd name="connsiteY8" fmla="*/ 100117 h 153512"/>
              <a:gd name="connsiteX9" fmla="*/ 353746 w 360420"/>
              <a:gd name="connsiteY9" fmla="*/ 120140 h 153512"/>
              <a:gd name="connsiteX10" fmla="*/ 360420 w 360420"/>
              <a:gd name="connsiteY10" fmla="*/ 153512 h 15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0420" h="153512">
                <a:moveTo>
                  <a:pt x="0" y="66744"/>
                </a:moveTo>
                <a:cubicBezTo>
                  <a:pt x="10428" y="60785"/>
                  <a:pt x="55601" y="33825"/>
                  <a:pt x="73419" y="26698"/>
                </a:cubicBezTo>
                <a:cubicBezTo>
                  <a:pt x="86483" y="21472"/>
                  <a:pt x="100116" y="17799"/>
                  <a:pt x="113465" y="13349"/>
                </a:cubicBezTo>
                <a:lnTo>
                  <a:pt x="133489" y="6674"/>
                </a:lnTo>
                <a:lnTo>
                  <a:pt x="153512" y="0"/>
                </a:lnTo>
                <a:cubicBezTo>
                  <a:pt x="170734" y="2460"/>
                  <a:pt x="201616" y="4029"/>
                  <a:pt x="220257" y="13349"/>
                </a:cubicBezTo>
                <a:cubicBezTo>
                  <a:pt x="272007" y="39224"/>
                  <a:pt x="209978" y="16598"/>
                  <a:pt x="260303" y="33372"/>
                </a:cubicBezTo>
                <a:cubicBezTo>
                  <a:pt x="273652" y="42271"/>
                  <a:pt x="289006" y="48726"/>
                  <a:pt x="300350" y="60070"/>
                </a:cubicBezTo>
                <a:cubicBezTo>
                  <a:pt x="358856" y="118576"/>
                  <a:pt x="287253" y="44355"/>
                  <a:pt x="333722" y="100117"/>
                </a:cubicBezTo>
                <a:cubicBezTo>
                  <a:pt x="339765" y="107368"/>
                  <a:pt x="347071" y="113466"/>
                  <a:pt x="353746" y="120140"/>
                </a:cubicBezTo>
                <a:lnTo>
                  <a:pt x="360420" y="153512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3CE7BE1-409D-5748-88ED-F0FD5F5F951F}"/>
                  </a:ext>
                </a:extLst>
              </p:cNvPr>
              <p:cNvSpPr txBox="1"/>
              <p:nvPr/>
            </p:nvSpPr>
            <p:spPr>
              <a:xfrm>
                <a:off x="2461142" y="3715579"/>
                <a:ext cx="436723" cy="285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3CE7BE1-409D-5748-88ED-F0FD5F5F9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142" y="3715579"/>
                <a:ext cx="436723" cy="285784"/>
              </a:xfrm>
              <a:prstGeom prst="rect">
                <a:avLst/>
              </a:prstGeom>
              <a:blipFill>
                <a:blip r:embed="rId24"/>
                <a:stretch>
                  <a:fillRect l="-27778" t="-108696" r="-11111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>
            <a:extLst>
              <a:ext uri="{FF2B5EF4-FFF2-40B4-BE49-F238E27FC236}">
                <a16:creationId xmlns:a16="http://schemas.microsoft.com/office/drawing/2014/main" id="{53174F76-4511-B243-9E35-5F788B32C648}"/>
              </a:ext>
            </a:extLst>
          </p:cNvPr>
          <p:cNvSpPr/>
          <p:nvPr/>
        </p:nvSpPr>
        <p:spPr>
          <a:xfrm flipV="1">
            <a:off x="3880985" y="319153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94D30B3-83E2-9243-8A9A-432E041FA2CB}"/>
              </a:ext>
            </a:extLst>
          </p:cNvPr>
          <p:cNvSpPr/>
          <p:nvPr/>
        </p:nvSpPr>
        <p:spPr>
          <a:xfrm flipH="1">
            <a:off x="2458668" y="273442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1683255-44F9-6B43-85CA-FA8629D66C15}"/>
                  </a:ext>
                </a:extLst>
              </p:cNvPr>
              <p:cNvSpPr txBox="1"/>
              <p:nvPr/>
            </p:nvSpPr>
            <p:spPr>
              <a:xfrm>
                <a:off x="2946146" y="3208332"/>
                <a:ext cx="436723" cy="285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1683255-44F9-6B43-85CA-FA8629D6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146" y="3208332"/>
                <a:ext cx="436723" cy="285784"/>
              </a:xfrm>
              <a:prstGeom prst="rect">
                <a:avLst/>
              </a:prstGeom>
              <a:blipFill>
                <a:blip r:embed="rId25"/>
                <a:stretch>
                  <a:fillRect l="-25000" t="-100000" r="-11111" b="-15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7EBBE77-620F-3D48-A77F-FA24AFCBC340}"/>
                  </a:ext>
                </a:extLst>
              </p:cNvPr>
              <p:cNvSpPr txBox="1"/>
              <p:nvPr/>
            </p:nvSpPr>
            <p:spPr>
              <a:xfrm>
                <a:off x="4458633" y="2585331"/>
                <a:ext cx="3427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7EBBE77-620F-3D48-A77F-FA24AFCBC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33" y="2585331"/>
                <a:ext cx="34278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6087475-1D4F-BC44-8389-2CB0A5B5CAB6}"/>
                  </a:ext>
                </a:extLst>
              </p:cNvPr>
              <p:cNvSpPr txBox="1"/>
              <p:nvPr/>
            </p:nvSpPr>
            <p:spPr>
              <a:xfrm>
                <a:off x="3159360" y="3471079"/>
                <a:ext cx="354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6087475-1D4F-BC44-8389-2CB0A5B5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360" y="3471079"/>
                <a:ext cx="354008" cy="2616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EA637B8-285F-F748-9D85-3DE6659D8CF0}"/>
              </a:ext>
            </a:extLst>
          </p:cNvPr>
          <p:cNvCxnSpPr>
            <a:cxnSpLocks/>
          </p:cNvCxnSpPr>
          <p:nvPr/>
        </p:nvCxnSpPr>
        <p:spPr>
          <a:xfrm flipH="1">
            <a:off x="2569290" y="3690830"/>
            <a:ext cx="418950" cy="1530112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D132AD-0556-5E49-A39A-F780BAF9B2C3}"/>
                  </a:ext>
                </a:extLst>
              </p:cNvPr>
              <p:cNvSpPr txBox="1"/>
              <p:nvPr/>
            </p:nvSpPr>
            <p:spPr>
              <a:xfrm>
                <a:off x="2557078" y="3909058"/>
                <a:ext cx="3540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D132AD-0556-5E49-A39A-F780BAF9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078" y="3909058"/>
                <a:ext cx="354008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Oval 130">
            <a:extLst>
              <a:ext uri="{FF2B5EF4-FFF2-40B4-BE49-F238E27FC236}">
                <a16:creationId xmlns:a16="http://schemas.microsoft.com/office/drawing/2014/main" id="{4E598506-106C-2C4B-A3AB-DADAC34822F4}"/>
              </a:ext>
            </a:extLst>
          </p:cNvPr>
          <p:cNvSpPr/>
          <p:nvPr/>
        </p:nvSpPr>
        <p:spPr>
          <a:xfrm flipH="1">
            <a:off x="2611066" y="300850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D66C73-8897-4649-9E07-C79DCEE689A7}"/>
                  </a:ext>
                </a:extLst>
              </p:cNvPr>
              <p:cNvSpPr txBox="1"/>
              <p:nvPr/>
            </p:nvSpPr>
            <p:spPr>
              <a:xfrm>
                <a:off x="2331849" y="5141169"/>
                <a:ext cx="34278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𝜍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0D66C73-8897-4649-9E07-C79DCEE68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849" y="5141169"/>
                <a:ext cx="3427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DFCD16-EA73-A448-BD10-85A0D15922C9}"/>
                  </a:ext>
                </a:extLst>
              </p:cNvPr>
              <p:cNvSpPr txBox="1"/>
              <p:nvPr/>
            </p:nvSpPr>
            <p:spPr>
              <a:xfrm>
                <a:off x="1143909" y="2463247"/>
                <a:ext cx="30784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DFCD16-EA73-A448-BD10-85A0D1592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09" y="2463247"/>
                <a:ext cx="307841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2251584-9834-964A-963D-746D2B082B66}"/>
                  </a:ext>
                </a:extLst>
              </p:cNvPr>
              <p:cNvSpPr txBox="1"/>
              <p:nvPr/>
            </p:nvSpPr>
            <p:spPr>
              <a:xfrm>
                <a:off x="3060719" y="5391099"/>
                <a:ext cx="313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2251584-9834-964A-963D-746D2B08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719" y="5391099"/>
                <a:ext cx="313484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1DB05F6-208C-0D42-9E6E-A07CCC3EF7A0}"/>
              </a:ext>
            </a:extLst>
          </p:cNvPr>
          <p:cNvCxnSpPr>
            <a:cxnSpLocks/>
          </p:cNvCxnSpPr>
          <p:nvPr/>
        </p:nvCxnSpPr>
        <p:spPr>
          <a:xfrm>
            <a:off x="1354682" y="2630559"/>
            <a:ext cx="781499" cy="3424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45C09D3-D5C8-6641-9689-C9DD2A4E5B72}"/>
              </a:ext>
            </a:extLst>
          </p:cNvPr>
          <p:cNvCxnSpPr>
            <a:cxnSpLocks/>
          </p:cNvCxnSpPr>
          <p:nvPr/>
        </p:nvCxnSpPr>
        <p:spPr>
          <a:xfrm flipV="1">
            <a:off x="3268718" y="4884371"/>
            <a:ext cx="437563" cy="5730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87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ADBB0A-6D39-C14E-B406-8934C1289C94}"/>
              </a:ext>
            </a:extLst>
          </p:cNvPr>
          <p:cNvGrpSpPr/>
          <p:nvPr/>
        </p:nvGrpSpPr>
        <p:grpSpPr>
          <a:xfrm>
            <a:off x="603149" y="541353"/>
            <a:ext cx="347723" cy="272436"/>
            <a:chOff x="1435814" y="953672"/>
            <a:chExt cx="347723" cy="27243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2739127-3335-5644-BD85-B91CB1DCCFBB}"/>
                </a:ext>
              </a:extLst>
            </p:cNvPr>
            <p:cNvSpPr/>
            <p:nvPr/>
          </p:nvSpPr>
          <p:spPr>
            <a:xfrm>
              <a:off x="1480429" y="953672"/>
              <a:ext cx="258494" cy="2724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2B0E0A-F3A0-D747-98D6-2E95A8249685}"/>
                    </a:ext>
                  </a:extLst>
                </p:cNvPr>
                <p:cNvSpPr txBox="1"/>
                <p:nvPr/>
              </p:nvSpPr>
              <p:spPr>
                <a:xfrm>
                  <a:off x="1435814" y="953672"/>
                  <a:ext cx="3477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C2B0E0A-F3A0-D747-98D6-2E95A8249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814" y="953672"/>
                  <a:ext cx="347723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C822A8-478D-734D-AD17-2741EE3ACA19}"/>
              </a:ext>
            </a:extLst>
          </p:cNvPr>
          <p:cNvGrpSpPr/>
          <p:nvPr/>
        </p:nvGrpSpPr>
        <p:grpSpPr>
          <a:xfrm>
            <a:off x="2242548" y="636465"/>
            <a:ext cx="3010946" cy="2117832"/>
            <a:chOff x="2242548" y="636465"/>
            <a:chExt cx="3010946" cy="21178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1821D8-4B3F-2642-BA14-A35326A787A6}"/>
                </a:ext>
              </a:extLst>
            </p:cNvPr>
            <p:cNvSpPr/>
            <p:nvPr/>
          </p:nvSpPr>
          <p:spPr>
            <a:xfrm>
              <a:off x="2598312" y="1652669"/>
              <a:ext cx="258494" cy="2724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3C761E-CEE6-B44E-8071-6B95530596CC}"/>
                    </a:ext>
                  </a:extLst>
                </p:cNvPr>
                <p:cNvSpPr txBox="1"/>
                <p:nvPr/>
              </p:nvSpPr>
              <p:spPr>
                <a:xfrm>
                  <a:off x="2553697" y="1652669"/>
                  <a:ext cx="3683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3C761E-CEE6-B44E-8071-6B95530596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697" y="1652669"/>
                  <a:ext cx="368371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5C0444-DB11-2D47-80D1-C49F1D2BA33D}"/>
                </a:ext>
              </a:extLst>
            </p:cNvPr>
            <p:cNvSpPr/>
            <p:nvPr/>
          </p:nvSpPr>
          <p:spPr>
            <a:xfrm>
              <a:off x="2922068" y="2137114"/>
              <a:ext cx="258494" cy="2724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0D6EBD-A213-2F45-867B-0B0C2D8ECBC7}"/>
                </a:ext>
              </a:extLst>
            </p:cNvPr>
            <p:cNvSpPr/>
            <p:nvPr/>
          </p:nvSpPr>
          <p:spPr>
            <a:xfrm>
              <a:off x="3511860" y="2361882"/>
              <a:ext cx="258494" cy="27243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338779-189A-D344-9935-D516D78B68B0}"/>
                    </a:ext>
                  </a:extLst>
                </p:cNvPr>
                <p:cNvSpPr txBox="1"/>
                <p:nvPr/>
              </p:nvSpPr>
              <p:spPr>
                <a:xfrm>
                  <a:off x="2867129" y="2137114"/>
                  <a:ext cx="37164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338779-189A-D344-9935-D516D78B6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7129" y="2137114"/>
                  <a:ext cx="371640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671307-A662-C945-8448-BA0A231D9B74}"/>
                    </a:ext>
                  </a:extLst>
                </p:cNvPr>
                <p:cNvSpPr txBox="1"/>
                <p:nvPr/>
              </p:nvSpPr>
              <p:spPr>
                <a:xfrm>
                  <a:off x="3456921" y="2357486"/>
                  <a:ext cx="38914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671307-A662-C945-8448-BA0A231D9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6921" y="2357486"/>
                  <a:ext cx="389145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1DA017-9B7B-B043-BCC5-A605991E79A5}"/>
                </a:ext>
              </a:extLst>
            </p:cNvPr>
            <p:cNvSpPr/>
            <p:nvPr/>
          </p:nvSpPr>
          <p:spPr>
            <a:xfrm>
              <a:off x="4173546" y="1833908"/>
              <a:ext cx="857905" cy="643530"/>
            </a:xfrm>
            <a:prstGeom prst="cloud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E6FB1E7-CDE5-9D45-972A-034DC2898B6F}"/>
                </a:ext>
              </a:extLst>
            </p:cNvPr>
            <p:cNvSpPr/>
            <p:nvPr/>
          </p:nvSpPr>
          <p:spPr>
            <a:xfrm>
              <a:off x="3051315" y="675074"/>
              <a:ext cx="970282" cy="540208"/>
            </a:xfrm>
            <a:prstGeom prst="cloud">
              <a:avLst/>
            </a:prstGeom>
            <a:solidFill>
              <a:schemeClr val="accent1">
                <a:alpha val="27325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43EFDB6-2961-DF41-A893-C0461ACC88D4}"/>
                </a:ext>
              </a:extLst>
            </p:cNvPr>
            <p:cNvSpPr/>
            <p:nvPr/>
          </p:nvSpPr>
          <p:spPr>
            <a:xfrm>
              <a:off x="3713454" y="1148955"/>
              <a:ext cx="1029714" cy="540208"/>
            </a:xfrm>
            <a:prstGeom prst="cloud">
              <a:avLst/>
            </a:prstGeom>
            <a:solidFill>
              <a:schemeClr val="accent1">
                <a:alpha val="27325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F8B33C-40BF-764A-A52D-F7009CDD4606}"/>
                    </a:ext>
                  </a:extLst>
                </p:cNvPr>
                <p:cNvSpPr txBox="1"/>
                <p:nvPr/>
              </p:nvSpPr>
              <p:spPr>
                <a:xfrm>
                  <a:off x="3095929" y="781210"/>
                  <a:ext cx="970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F8B33C-40BF-764A-A52D-F7009CDD4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29" y="781210"/>
                  <a:ext cx="970282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9429537-B5C2-D147-AE4F-31CD9EB90B25}"/>
                    </a:ext>
                  </a:extLst>
                </p:cNvPr>
                <p:cNvSpPr txBox="1"/>
                <p:nvPr/>
              </p:nvSpPr>
              <p:spPr>
                <a:xfrm>
                  <a:off x="3814535" y="1264295"/>
                  <a:ext cx="97028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9429537-B5C2-D147-AE4F-31CD9EB90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535" y="1264295"/>
                  <a:ext cx="970282" cy="261610"/>
                </a:xfrm>
                <a:prstGeom prst="rect">
                  <a:avLst/>
                </a:prstGeom>
                <a:blipFill>
                  <a:blip r:embed="rId7"/>
                  <a:stretch>
                    <a:fillRect t="-13636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1350C7A-D2B9-7441-BB1E-3FBC5DBBA4AA}"/>
                    </a:ext>
                  </a:extLst>
                </p:cNvPr>
                <p:cNvSpPr txBox="1"/>
                <p:nvPr/>
              </p:nvSpPr>
              <p:spPr>
                <a:xfrm>
                  <a:off x="4185041" y="1972558"/>
                  <a:ext cx="106845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1350C7A-D2B9-7441-BB1E-3FBC5DBBA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041" y="1972558"/>
                  <a:ext cx="1068453" cy="261610"/>
                </a:xfrm>
                <a:prstGeom prst="rect">
                  <a:avLst/>
                </a:prstGeom>
                <a:blipFill>
                  <a:blip r:embed="rId8"/>
                  <a:stretch>
                    <a:fillRect t="-1428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2BBF-A3BD-7145-B745-B7B0B84A6DFA}"/>
                </a:ext>
              </a:extLst>
            </p:cNvPr>
            <p:cNvSpPr txBox="1"/>
            <p:nvPr/>
          </p:nvSpPr>
          <p:spPr>
            <a:xfrm rot="1339569">
              <a:off x="3207190" y="2224484"/>
              <a:ext cx="2904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9BADD-D612-0F47-80A3-3D1BD28151A8}"/>
                </a:ext>
              </a:extLst>
            </p:cNvPr>
            <p:cNvSpPr txBox="1"/>
            <p:nvPr/>
          </p:nvSpPr>
          <p:spPr>
            <a:xfrm rot="5400000">
              <a:off x="4338088" y="1630731"/>
              <a:ext cx="2904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…</a:t>
              </a:r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71DF3B3-FBA9-DE4A-BF44-0EECA38F288E}"/>
                </a:ext>
              </a:extLst>
            </p:cNvPr>
            <p:cNvSpPr/>
            <p:nvPr/>
          </p:nvSpPr>
          <p:spPr>
            <a:xfrm rot="2748387">
              <a:off x="2988459" y="1517829"/>
              <a:ext cx="917947" cy="648476"/>
            </a:xfrm>
            <a:custGeom>
              <a:avLst/>
              <a:gdLst>
                <a:gd name="connsiteX0" fmla="*/ 82870 w 917947"/>
                <a:gd name="connsiteY0" fmla="*/ 215708 h 648476"/>
                <a:gd name="connsiteX1" fmla="*/ 119481 w 917947"/>
                <a:gd name="connsiteY1" fmla="*/ 103681 h 648476"/>
                <a:gd name="connsiteX2" fmla="*/ 297589 w 917947"/>
                <a:gd name="connsiteY2" fmla="*/ 78087 h 648476"/>
                <a:gd name="connsiteX3" fmla="*/ 477162 w 917947"/>
                <a:gd name="connsiteY3" fmla="*/ 51517 h 648476"/>
                <a:gd name="connsiteX4" fmla="*/ 547134 w 917947"/>
                <a:gd name="connsiteY4" fmla="*/ 3002 h 648476"/>
                <a:gd name="connsiteX5" fmla="*/ 633914 w 917947"/>
                <a:gd name="connsiteY5" fmla="*/ 37242 h 648476"/>
                <a:gd name="connsiteX6" fmla="*/ 753545 w 917947"/>
                <a:gd name="connsiteY6" fmla="*/ 10357 h 648476"/>
                <a:gd name="connsiteX7" fmla="*/ 814210 w 917947"/>
                <a:gd name="connsiteY7" fmla="*/ 83701 h 648476"/>
                <a:gd name="connsiteX8" fmla="*/ 892065 w 917947"/>
                <a:gd name="connsiteY8" fmla="*/ 154883 h 648476"/>
                <a:gd name="connsiteX9" fmla="*/ 888581 w 917947"/>
                <a:gd name="connsiteY9" fmla="*/ 232070 h 648476"/>
                <a:gd name="connsiteX10" fmla="*/ 914037 w 917947"/>
                <a:gd name="connsiteY10" fmla="*/ 350086 h 648476"/>
                <a:gd name="connsiteX11" fmla="*/ 794789 w 917947"/>
                <a:gd name="connsiteY11" fmla="*/ 453392 h 648476"/>
                <a:gd name="connsiteX12" fmla="*/ 752100 w 917947"/>
                <a:gd name="connsiteY12" fmla="*/ 541912 h 648476"/>
                <a:gd name="connsiteX13" fmla="*/ 606758 w 917947"/>
                <a:gd name="connsiteY13" fmla="*/ 552630 h 648476"/>
                <a:gd name="connsiteX14" fmla="*/ 502894 w 917947"/>
                <a:gd name="connsiteY14" fmla="*/ 647064 h 648476"/>
                <a:gd name="connsiteX15" fmla="*/ 350179 w 917947"/>
                <a:gd name="connsiteY15" fmla="*/ 589422 h 648476"/>
                <a:gd name="connsiteX16" fmla="*/ 123327 w 917947"/>
                <a:gd name="connsiteY16" fmla="*/ 532470 h 648476"/>
                <a:gd name="connsiteX17" fmla="*/ 23586 w 917947"/>
                <a:gd name="connsiteY17" fmla="*/ 469094 h 648476"/>
                <a:gd name="connsiteX18" fmla="*/ 44898 w 917947"/>
                <a:gd name="connsiteY18" fmla="*/ 383546 h 648476"/>
                <a:gd name="connsiteX19" fmla="*/ -107 w 917947"/>
                <a:gd name="connsiteY19" fmla="*/ 295777 h 648476"/>
                <a:gd name="connsiteX20" fmla="*/ 82084 w 917947"/>
                <a:gd name="connsiteY20" fmla="*/ 217764 h 648476"/>
                <a:gd name="connsiteX21" fmla="*/ 82870 w 917947"/>
                <a:gd name="connsiteY21" fmla="*/ 215708 h 648476"/>
                <a:gd name="connsiteX0" fmla="*/ 99720 w 917947"/>
                <a:gd name="connsiteY0" fmla="*/ 392943 h 648476"/>
                <a:gd name="connsiteX1" fmla="*/ 45897 w 917947"/>
                <a:gd name="connsiteY1" fmla="*/ 380979 h 648476"/>
                <a:gd name="connsiteX2" fmla="*/ 147211 w 917947"/>
                <a:gd name="connsiteY2" fmla="*/ 523869 h 648476"/>
                <a:gd name="connsiteX3" fmla="*/ 123667 w 917947"/>
                <a:gd name="connsiteY3" fmla="*/ 529588 h 648476"/>
                <a:gd name="connsiteX4" fmla="*/ 350137 w 917947"/>
                <a:gd name="connsiteY4" fmla="*/ 586780 h 648476"/>
                <a:gd name="connsiteX5" fmla="*/ 335943 w 917947"/>
                <a:gd name="connsiteY5" fmla="*/ 560661 h 648476"/>
                <a:gd name="connsiteX6" fmla="*/ 612538 w 917947"/>
                <a:gd name="connsiteY6" fmla="*/ 521647 h 648476"/>
                <a:gd name="connsiteX7" fmla="*/ 606864 w 917947"/>
                <a:gd name="connsiteY7" fmla="*/ 550303 h 648476"/>
                <a:gd name="connsiteX8" fmla="*/ 725199 w 917947"/>
                <a:gd name="connsiteY8" fmla="*/ 344562 h 648476"/>
                <a:gd name="connsiteX9" fmla="*/ 794279 w 917947"/>
                <a:gd name="connsiteY9" fmla="*/ 451681 h 648476"/>
                <a:gd name="connsiteX10" fmla="*/ 888156 w 917947"/>
                <a:gd name="connsiteY10" fmla="*/ 230479 h 648476"/>
                <a:gd name="connsiteX11" fmla="*/ 857387 w 917947"/>
                <a:gd name="connsiteY11" fmla="*/ 270648 h 648476"/>
                <a:gd name="connsiteX12" fmla="*/ 814337 w 917947"/>
                <a:gd name="connsiteY12" fmla="*/ 81449 h 648476"/>
                <a:gd name="connsiteX13" fmla="*/ 815952 w 917947"/>
                <a:gd name="connsiteY13" fmla="*/ 100423 h 648476"/>
                <a:gd name="connsiteX14" fmla="*/ 617871 w 917947"/>
                <a:gd name="connsiteY14" fmla="*/ 59323 h 648476"/>
                <a:gd name="connsiteX15" fmla="*/ 633638 w 917947"/>
                <a:gd name="connsiteY15" fmla="*/ 35125 h 648476"/>
                <a:gd name="connsiteX16" fmla="*/ 470469 w 917947"/>
                <a:gd name="connsiteY16" fmla="*/ 70852 h 648476"/>
                <a:gd name="connsiteX17" fmla="*/ 478097 w 917947"/>
                <a:gd name="connsiteY17" fmla="*/ 49986 h 648476"/>
                <a:gd name="connsiteX18" fmla="*/ 297482 w 917947"/>
                <a:gd name="connsiteY18" fmla="*/ 77937 h 648476"/>
                <a:gd name="connsiteX19" fmla="*/ 325106 w 917947"/>
                <a:gd name="connsiteY19" fmla="*/ 98172 h 648476"/>
                <a:gd name="connsiteX20" fmla="*/ 87693 w 917947"/>
                <a:gd name="connsiteY20" fmla="*/ 237008 h 648476"/>
                <a:gd name="connsiteX21" fmla="*/ 82870 w 917947"/>
                <a:gd name="connsiteY21" fmla="*/ 215708 h 64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7947" h="648476" fill="none" extrusionOk="0">
                  <a:moveTo>
                    <a:pt x="82870" y="215708"/>
                  </a:moveTo>
                  <a:cubicBezTo>
                    <a:pt x="72752" y="183733"/>
                    <a:pt x="83815" y="124988"/>
                    <a:pt x="119481" y="103681"/>
                  </a:cubicBezTo>
                  <a:cubicBezTo>
                    <a:pt x="178820" y="60195"/>
                    <a:pt x="239187" y="41991"/>
                    <a:pt x="297589" y="78087"/>
                  </a:cubicBezTo>
                  <a:cubicBezTo>
                    <a:pt x="343530" y="20192"/>
                    <a:pt x="419882" y="1047"/>
                    <a:pt x="477162" y="51517"/>
                  </a:cubicBezTo>
                  <a:cubicBezTo>
                    <a:pt x="489264" y="29997"/>
                    <a:pt x="514470" y="-664"/>
                    <a:pt x="547134" y="3002"/>
                  </a:cubicBezTo>
                  <a:cubicBezTo>
                    <a:pt x="581062" y="-2054"/>
                    <a:pt x="617899" y="4021"/>
                    <a:pt x="633914" y="37242"/>
                  </a:cubicBezTo>
                  <a:cubicBezTo>
                    <a:pt x="657512" y="1796"/>
                    <a:pt x="720470" y="-15377"/>
                    <a:pt x="753545" y="10357"/>
                  </a:cubicBezTo>
                  <a:cubicBezTo>
                    <a:pt x="779907" y="26538"/>
                    <a:pt x="809873" y="55868"/>
                    <a:pt x="814210" y="83701"/>
                  </a:cubicBezTo>
                  <a:cubicBezTo>
                    <a:pt x="855619" y="92407"/>
                    <a:pt x="878037" y="128025"/>
                    <a:pt x="892065" y="154883"/>
                  </a:cubicBezTo>
                  <a:cubicBezTo>
                    <a:pt x="904914" y="181367"/>
                    <a:pt x="898854" y="205571"/>
                    <a:pt x="888581" y="232070"/>
                  </a:cubicBezTo>
                  <a:cubicBezTo>
                    <a:pt x="920049" y="265753"/>
                    <a:pt x="928444" y="312908"/>
                    <a:pt x="914037" y="350086"/>
                  </a:cubicBezTo>
                  <a:cubicBezTo>
                    <a:pt x="908343" y="412787"/>
                    <a:pt x="858650" y="460052"/>
                    <a:pt x="794789" y="453392"/>
                  </a:cubicBezTo>
                  <a:cubicBezTo>
                    <a:pt x="797489" y="490367"/>
                    <a:pt x="775444" y="515024"/>
                    <a:pt x="752100" y="541912"/>
                  </a:cubicBezTo>
                  <a:cubicBezTo>
                    <a:pt x="708430" y="578544"/>
                    <a:pt x="662343" y="582237"/>
                    <a:pt x="606758" y="552630"/>
                  </a:cubicBezTo>
                  <a:cubicBezTo>
                    <a:pt x="594064" y="597446"/>
                    <a:pt x="545975" y="624052"/>
                    <a:pt x="502894" y="647064"/>
                  </a:cubicBezTo>
                  <a:cubicBezTo>
                    <a:pt x="438323" y="663431"/>
                    <a:pt x="383746" y="640332"/>
                    <a:pt x="350179" y="589422"/>
                  </a:cubicBezTo>
                  <a:cubicBezTo>
                    <a:pt x="266737" y="629793"/>
                    <a:pt x="182666" y="594705"/>
                    <a:pt x="123327" y="532470"/>
                  </a:cubicBezTo>
                  <a:cubicBezTo>
                    <a:pt x="84611" y="545156"/>
                    <a:pt x="41852" y="511698"/>
                    <a:pt x="23586" y="469094"/>
                  </a:cubicBezTo>
                  <a:cubicBezTo>
                    <a:pt x="6054" y="442030"/>
                    <a:pt x="22264" y="397537"/>
                    <a:pt x="44898" y="383546"/>
                  </a:cubicBezTo>
                  <a:cubicBezTo>
                    <a:pt x="13908" y="357935"/>
                    <a:pt x="-3725" y="328730"/>
                    <a:pt x="-107" y="295777"/>
                  </a:cubicBezTo>
                  <a:cubicBezTo>
                    <a:pt x="-7613" y="255412"/>
                    <a:pt x="43816" y="214845"/>
                    <a:pt x="82084" y="217764"/>
                  </a:cubicBezTo>
                  <a:cubicBezTo>
                    <a:pt x="82479" y="216963"/>
                    <a:pt x="82680" y="216393"/>
                    <a:pt x="82870" y="215708"/>
                  </a:cubicBezTo>
                  <a:close/>
                </a:path>
                <a:path w="917947" h="648476" fill="none" extrusionOk="0">
                  <a:moveTo>
                    <a:pt x="99720" y="392943"/>
                  </a:moveTo>
                  <a:cubicBezTo>
                    <a:pt x="81619" y="393047"/>
                    <a:pt x="65850" y="386335"/>
                    <a:pt x="45897" y="380979"/>
                  </a:cubicBezTo>
                  <a:moveTo>
                    <a:pt x="147211" y="523869"/>
                  </a:moveTo>
                  <a:cubicBezTo>
                    <a:pt x="141532" y="525482"/>
                    <a:pt x="132561" y="527995"/>
                    <a:pt x="123667" y="529588"/>
                  </a:cubicBezTo>
                  <a:moveTo>
                    <a:pt x="350137" y="586780"/>
                  </a:moveTo>
                  <a:cubicBezTo>
                    <a:pt x="344784" y="580394"/>
                    <a:pt x="341630" y="568030"/>
                    <a:pt x="335943" y="560661"/>
                  </a:cubicBezTo>
                  <a:moveTo>
                    <a:pt x="612538" y="521647"/>
                  </a:moveTo>
                  <a:cubicBezTo>
                    <a:pt x="613048" y="531442"/>
                    <a:pt x="609627" y="538857"/>
                    <a:pt x="606864" y="550303"/>
                  </a:cubicBezTo>
                  <a:moveTo>
                    <a:pt x="725199" y="344562"/>
                  </a:moveTo>
                  <a:cubicBezTo>
                    <a:pt x="757150" y="365664"/>
                    <a:pt x="798938" y="411380"/>
                    <a:pt x="794279" y="451681"/>
                  </a:cubicBezTo>
                  <a:moveTo>
                    <a:pt x="888156" y="230479"/>
                  </a:moveTo>
                  <a:cubicBezTo>
                    <a:pt x="880098" y="248776"/>
                    <a:pt x="871283" y="259526"/>
                    <a:pt x="857387" y="270648"/>
                  </a:cubicBezTo>
                  <a:moveTo>
                    <a:pt x="814337" y="81449"/>
                  </a:moveTo>
                  <a:cubicBezTo>
                    <a:pt x="816201" y="86042"/>
                    <a:pt x="816883" y="94423"/>
                    <a:pt x="815952" y="100423"/>
                  </a:cubicBezTo>
                  <a:moveTo>
                    <a:pt x="617871" y="59323"/>
                  </a:moveTo>
                  <a:cubicBezTo>
                    <a:pt x="622309" y="49910"/>
                    <a:pt x="628427" y="42005"/>
                    <a:pt x="633638" y="35125"/>
                  </a:cubicBezTo>
                  <a:moveTo>
                    <a:pt x="470469" y="70852"/>
                  </a:moveTo>
                  <a:cubicBezTo>
                    <a:pt x="473128" y="63799"/>
                    <a:pt x="474805" y="58256"/>
                    <a:pt x="478097" y="49986"/>
                  </a:cubicBezTo>
                  <a:moveTo>
                    <a:pt x="297482" y="77937"/>
                  </a:moveTo>
                  <a:cubicBezTo>
                    <a:pt x="305343" y="82766"/>
                    <a:pt x="319238" y="90219"/>
                    <a:pt x="325106" y="98172"/>
                  </a:cubicBezTo>
                  <a:moveTo>
                    <a:pt x="87693" y="237008"/>
                  </a:moveTo>
                  <a:cubicBezTo>
                    <a:pt x="85489" y="229348"/>
                    <a:pt x="84202" y="222702"/>
                    <a:pt x="82870" y="215708"/>
                  </a:cubicBezTo>
                </a:path>
                <a:path w="917947" h="648476" stroke="0" extrusionOk="0">
                  <a:moveTo>
                    <a:pt x="82870" y="215708"/>
                  </a:moveTo>
                  <a:cubicBezTo>
                    <a:pt x="69911" y="170542"/>
                    <a:pt x="84626" y="136133"/>
                    <a:pt x="119481" y="103681"/>
                  </a:cubicBezTo>
                  <a:cubicBezTo>
                    <a:pt x="173297" y="57634"/>
                    <a:pt x="233564" y="45472"/>
                    <a:pt x="297589" y="78087"/>
                  </a:cubicBezTo>
                  <a:cubicBezTo>
                    <a:pt x="322173" y="24353"/>
                    <a:pt x="419441" y="20818"/>
                    <a:pt x="477162" y="51517"/>
                  </a:cubicBezTo>
                  <a:cubicBezTo>
                    <a:pt x="488854" y="24208"/>
                    <a:pt x="518811" y="8009"/>
                    <a:pt x="547134" y="3002"/>
                  </a:cubicBezTo>
                  <a:cubicBezTo>
                    <a:pt x="581471" y="-1401"/>
                    <a:pt x="614357" y="9913"/>
                    <a:pt x="633914" y="37242"/>
                  </a:cubicBezTo>
                  <a:cubicBezTo>
                    <a:pt x="650841" y="2102"/>
                    <a:pt x="710068" y="-5223"/>
                    <a:pt x="753545" y="10357"/>
                  </a:cubicBezTo>
                  <a:cubicBezTo>
                    <a:pt x="784550" y="16243"/>
                    <a:pt x="804960" y="55387"/>
                    <a:pt x="814210" y="83701"/>
                  </a:cubicBezTo>
                  <a:cubicBezTo>
                    <a:pt x="852946" y="94468"/>
                    <a:pt x="888693" y="122108"/>
                    <a:pt x="892065" y="154883"/>
                  </a:cubicBezTo>
                  <a:cubicBezTo>
                    <a:pt x="896851" y="179537"/>
                    <a:pt x="902007" y="209682"/>
                    <a:pt x="888581" y="232070"/>
                  </a:cubicBezTo>
                  <a:cubicBezTo>
                    <a:pt x="919332" y="271495"/>
                    <a:pt x="925204" y="313820"/>
                    <a:pt x="914037" y="350086"/>
                  </a:cubicBezTo>
                  <a:cubicBezTo>
                    <a:pt x="907657" y="416709"/>
                    <a:pt x="854357" y="447502"/>
                    <a:pt x="794789" y="453392"/>
                  </a:cubicBezTo>
                  <a:cubicBezTo>
                    <a:pt x="799996" y="482621"/>
                    <a:pt x="780761" y="511118"/>
                    <a:pt x="752100" y="541912"/>
                  </a:cubicBezTo>
                  <a:cubicBezTo>
                    <a:pt x="697617" y="577923"/>
                    <a:pt x="644927" y="574838"/>
                    <a:pt x="606758" y="552630"/>
                  </a:cubicBezTo>
                  <a:cubicBezTo>
                    <a:pt x="579146" y="598748"/>
                    <a:pt x="548280" y="627119"/>
                    <a:pt x="502894" y="647064"/>
                  </a:cubicBezTo>
                  <a:cubicBezTo>
                    <a:pt x="445281" y="650031"/>
                    <a:pt x="368976" y="646078"/>
                    <a:pt x="350179" y="589422"/>
                  </a:cubicBezTo>
                  <a:cubicBezTo>
                    <a:pt x="258880" y="657483"/>
                    <a:pt x="178908" y="616754"/>
                    <a:pt x="123327" y="532470"/>
                  </a:cubicBezTo>
                  <a:cubicBezTo>
                    <a:pt x="77888" y="549877"/>
                    <a:pt x="40586" y="508150"/>
                    <a:pt x="23586" y="469094"/>
                  </a:cubicBezTo>
                  <a:cubicBezTo>
                    <a:pt x="13915" y="439779"/>
                    <a:pt x="20710" y="406550"/>
                    <a:pt x="44898" y="383546"/>
                  </a:cubicBezTo>
                  <a:cubicBezTo>
                    <a:pt x="15387" y="370003"/>
                    <a:pt x="-9747" y="333851"/>
                    <a:pt x="-107" y="295777"/>
                  </a:cubicBezTo>
                  <a:cubicBezTo>
                    <a:pt x="6720" y="245030"/>
                    <a:pt x="36208" y="221858"/>
                    <a:pt x="82084" y="217764"/>
                  </a:cubicBezTo>
                  <a:cubicBezTo>
                    <a:pt x="82449" y="217170"/>
                    <a:pt x="82560" y="216565"/>
                    <a:pt x="82870" y="215708"/>
                  </a:cubicBezTo>
                  <a:close/>
                </a:path>
                <a:path w="917947" h="648476" fill="none" stroke="0" extrusionOk="0">
                  <a:moveTo>
                    <a:pt x="99720" y="392943"/>
                  </a:moveTo>
                  <a:cubicBezTo>
                    <a:pt x="82280" y="389152"/>
                    <a:pt x="63163" y="386385"/>
                    <a:pt x="45897" y="380979"/>
                  </a:cubicBezTo>
                  <a:moveTo>
                    <a:pt x="147211" y="523869"/>
                  </a:moveTo>
                  <a:cubicBezTo>
                    <a:pt x="139416" y="528019"/>
                    <a:pt x="130122" y="526953"/>
                    <a:pt x="123667" y="529588"/>
                  </a:cubicBezTo>
                  <a:moveTo>
                    <a:pt x="350137" y="586780"/>
                  </a:moveTo>
                  <a:cubicBezTo>
                    <a:pt x="345251" y="579219"/>
                    <a:pt x="338641" y="570130"/>
                    <a:pt x="335943" y="560661"/>
                  </a:cubicBezTo>
                  <a:moveTo>
                    <a:pt x="612538" y="521647"/>
                  </a:moveTo>
                  <a:cubicBezTo>
                    <a:pt x="610113" y="531920"/>
                    <a:pt x="609787" y="540483"/>
                    <a:pt x="606864" y="550303"/>
                  </a:cubicBezTo>
                  <a:moveTo>
                    <a:pt x="725199" y="344562"/>
                  </a:moveTo>
                  <a:cubicBezTo>
                    <a:pt x="756519" y="368675"/>
                    <a:pt x="793916" y="417434"/>
                    <a:pt x="794279" y="451681"/>
                  </a:cubicBezTo>
                  <a:moveTo>
                    <a:pt x="888156" y="230479"/>
                  </a:moveTo>
                  <a:cubicBezTo>
                    <a:pt x="878864" y="243879"/>
                    <a:pt x="871308" y="259772"/>
                    <a:pt x="857387" y="270648"/>
                  </a:cubicBezTo>
                  <a:moveTo>
                    <a:pt x="814337" y="81449"/>
                  </a:moveTo>
                  <a:cubicBezTo>
                    <a:pt x="815368" y="87696"/>
                    <a:pt x="815637" y="94244"/>
                    <a:pt x="815952" y="100423"/>
                  </a:cubicBezTo>
                  <a:moveTo>
                    <a:pt x="617871" y="59323"/>
                  </a:moveTo>
                  <a:cubicBezTo>
                    <a:pt x="620544" y="49007"/>
                    <a:pt x="627364" y="40061"/>
                    <a:pt x="633638" y="35125"/>
                  </a:cubicBezTo>
                  <a:moveTo>
                    <a:pt x="470469" y="70852"/>
                  </a:moveTo>
                  <a:cubicBezTo>
                    <a:pt x="471738" y="64149"/>
                    <a:pt x="474027" y="58227"/>
                    <a:pt x="478097" y="49986"/>
                  </a:cubicBezTo>
                  <a:moveTo>
                    <a:pt x="297482" y="77937"/>
                  </a:moveTo>
                  <a:cubicBezTo>
                    <a:pt x="306496" y="83825"/>
                    <a:pt x="317683" y="92869"/>
                    <a:pt x="325106" y="98172"/>
                  </a:cubicBezTo>
                  <a:moveTo>
                    <a:pt x="87693" y="237008"/>
                  </a:moveTo>
                  <a:cubicBezTo>
                    <a:pt x="84345" y="229842"/>
                    <a:pt x="83880" y="222671"/>
                    <a:pt x="82870" y="215708"/>
                  </a:cubicBezTo>
                </a:path>
              </a:pathLst>
            </a:custGeom>
            <a:solidFill>
              <a:schemeClr val="bg1"/>
            </a:solidFill>
            <a:ln w="6350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cloud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05F0305-9B04-A249-84A2-6E77EF87B4F6}"/>
                    </a:ext>
                  </a:extLst>
                </p:cNvPr>
                <p:cNvSpPr txBox="1"/>
                <p:nvPr/>
              </p:nvSpPr>
              <p:spPr>
                <a:xfrm>
                  <a:off x="3168387" y="1699913"/>
                  <a:ext cx="54489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⃗"/>
                                <m:ctrlPr>
                                  <a:rPr lang="en-US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05F0305-9B04-A249-84A2-6E77EF87B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387" y="1699913"/>
                  <a:ext cx="544890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909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3D0B08-C29F-274E-A2E0-16F60F31FF37}"/>
                    </a:ext>
                  </a:extLst>
                </p:cNvPr>
                <p:cNvSpPr txBox="1"/>
                <p:nvPr/>
              </p:nvSpPr>
              <p:spPr>
                <a:xfrm>
                  <a:off x="3950379" y="636465"/>
                  <a:ext cx="4693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33D0B08-C29F-274E-A2E0-16F60F31F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379" y="636465"/>
                  <a:ext cx="469323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6818AF0-6019-C046-9AD7-A914B32DC9A9}"/>
                    </a:ext>
                  </a:extLst>
                </p:cNvPr>
                <p:cNvSpPr txBox="1"/>
                <p:nvPr/>
              </p:nvSpPr>
              <p:spPr>
                <a:xfrm>
                  <a:off x="4550155" y="1000124"/>
                  <a:ext cx="4693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6818AF0-6019-C046-9AD7-A914B32DC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155" y="1000124"/>
                  <a:ext cx="469323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EF8E66C-87E2-3547-AE01-15F7C79D1FD1}"/>
                    </a:ext>
                  </a:extLst>
                </p:cNvPr>
                <p:cNvSpPr txBox="1"/>
                <p:nvPr/>
              </p:nvSpPr>
              <p:spPr>
                <a:xfrm>
                  <a:off x="4717170" y="1581554"/>
                  <a:ext cx="4693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EF8E66C-87E2-3547-AE01-15F7C79D1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7170" y="1581554"/>
                  <a:ext cx="469323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9E1542E-01FC-2840-93AB-8C7EE0AFAA33}"/>
                    </a:ext>
                  </a:extLst>
                </p:cNvPr>
                <p:cNvSpPr txBox="1"/>
                <p:nvPr/>
              </p:nvSpPr>
              <p:spPr>
                <a:xfrm>
                  <a:off x="2350296" y="1033189"/>
                  <a:ext cx="4693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1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9E1542E-01FC-2840-93AB-8C7EE0AFA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296" y="1033189"/>
                  <a:ext cx="469323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5A99A39-71C3-6349-9E9D-22FC58767EC6}"/>
                    </a:ext>
                  </a:extLst>
                </p:cNvPr>
                <p:cNvSpPr txBox="1"/>
                <p:nvPr/>
              </p:nvSpPr>
              <p:spPr>
                <a:xfrm>
                  <a:off x="2242548" y="1402510"/>
                  <a:ext cx="68481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5A99A39-71C3-6349-9E9D-22FC58767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548" y="1402510"/>
                  <a:ext cx="684818" cy="261610"/>
                </a:xfrm>
                <a:prstGeom prst="rect">
                  <a:avLst/>
                </a:prstGeom>
                <a:blipFill>
                  <a:blip r:embed="rId14"/>
                  <a:stretch>
                    <a:fillRect t="-909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7BEAEA-3027-D34F-B584-C3F10A953F2B}"/>
                    </a:ext>
                  </a:extLst>
                </p:cNvPr>
                <p:cNvSpPr txBox="1"/>
                <p:nvPr/>
              </p:nvSpPr>
              <p:spPr>
                <a:xfrm>
                  <a:off x="2456100" y="1972558"/>
                  <a:ext cx="68481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A7BEAEA-3027-D34F-B584-C3F10A953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100" y="1972558"/>
                  <a:ext cx="68481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1428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F7F78B-A1E1-714A-B5DF-3FDD2996FD8C}"/>
                    </a:ext>
                  </a:extLst>
                </p:cNvPr>
                <p:cNvSpPr txBox="1"/>
                <p:nvPr/>
              </p:nvSpPr>
              <p:spPr>
                <a:xfrm>
                  <a:off x="3046036" y="2492687"/>
                  <a:ext cx="68481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𝔪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a14:m>
                  <a:r>
                    <a:rPr lang="en-US" sz="1100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F7F78B-A1E1-714A-B5DF-3FDD2996F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036" y="2492687"/>
                  <a:ext cx="684818" cy="261610"/>
                </a:xfrm>
                <a:prstGeom prst="rect">
                  <a:avLst/>
                </a:prstGeom>
                <a:blipFill>
                  <a:blip r:embed="rId16"/>
                  <a:stretch>
                    <a:fillRect t="-1428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80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56CA34-683D-484A-B54D-E998AAA59681}"/>
                  </a:ext>
                </a:extLst>
              </p14:cNvPr>
              <p14:cNvContentPartPr/>
              <p14:nvPr/>
            </p14:nvContentPartPr>
            <p14:xfrm>
              <a:off x="2213594" y="2943073"/>
              <a:ext cx="2608312" cy="209039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6CA34-683D-484A-B54D-E998AAA596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7114" y="2936953"/>
                <a:ext cx="2620553" cy="2102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C3065E-3B0B-204E-BD34-F58EA4EDB9B9}"/>
                  </a:ext>
                </a:extLst>
              </p14:cNvPr>
              <p14:cNvContentPartPr/>
              <p14:nvPr/>
            </p14:nvContentPartPr>
            <p14:xfrm>
              <a:off x="4130372" y="2980320"/>
              <a:ext cx="2584080" cy="226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C3065E-3B0B-204E-BD34-F58EA4EDB9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3892" y="2974200"/>
                <a:ext cx="2596320" cy="22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BC73D6-A00A-9B4E-85C5-239585AEF7AC}"/>
                  </a:ext>
                </a:extLst>
              </p14:cNvPr>
              <p14:cNvContentPartPr/>
              <p14:nvPr/>
            </p14:nvContentPartPr>
            <p14:xfrm>
              <a:off x="3336942" y="3764612"/>
              <a:ext cx="2418480" cy="288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BC73D6-A00A-9B4E-85C5-239585AEF7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0822" y="3758492"/>
                <a:ext cx="2430720" cy="2895120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55158F-0C76-2744-8355-9C27FF0564BF}"/>
              </a:ext>
            </a:extLst>
          </p:cNvPr>
          <p:cNvCxnSpPr>
            <a:cxnSpLocks/>
          </p:cNvCxnSpPr>
          <p:nvPr/>
        </p:nvCxnSpPr>
        <p:spPr>
          <a:xfrm flipV="1">
            <a:off x="4201551" y="3764614"/>
            <a:ext cx="225083" cy="17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D86AA-6D87-9E42-94E4-B96C0886DD16}"/>
              </a:ext>
            </a:extLst>
          </p:cNvPr>
          <p:cNvCxnSpPr>
            <a:cxnSpLocks/>
          </p:cNvCxnSpPr>
          <p:nvPr/>
        </p:nvCxnSpPr>
        <p:spPr>
          <a:xfrm flipV="1">
            <a:off x="4130372" y="3764612"/>
            <a:ext cx="415810" cy="349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CD99D7-5AC2-D04A-BD79-CF2E43DDE223}"/>
              </a:ext>
            </a:extLst>
          </p:cNvPr>
          <p:cNvCxnSpPr>
            <a:cxnSpLocks/>
          </p:cNvCxnSpPr>
          <p:nvPr/>
        </p:nvCxnSpPr>
        <p:spPr>
          <a:xfrm flipV="1">
            <a:off x="4126523" y="3764612"/>
            <a:ext cx="534572" cy="45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2DBC60-BF71-A741-BB92-3C947B36F441}"/>
              </a:ext>
            </a:extLst>
          </p:cNvPr>
          <p:cNvCxnSpPr>
            <a:cxnSpLocks/>
          </p:cNvCxnSpPr>
          <p:nvPr/>
        </p:nvCxnSpPr>
        <p:spPr>
          <a:xfrm flipV="1">
            <a:off x="4126523" y="3764613"/>
            <a:ext cx="660864" cy="57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478B0E-DDDE-594D-867A-3BC7CD543D91}"/>
              </a:ext>
            </a:extLst>
          </p:cNvPr>
          <p:cNvCxnSpPr>
            <a:cxnSpLocks/>
          </p:cNvCxnSpPr>
          <p:nvPr/>
        </p:nvCxnSpPr>
        <p:spPr>
          <a:xfrm flipV="1">
            <a:off x="4188324" y="3887699"/>
            <a:ext cx="599063" cy="520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C0B345-3A6C-2F4B-A3D3-FA1B882A4046}"/>
              </a:ext>
            </a:extLst>
          </p:cNvPr>
          <p:cNvCxnSpPr>
            <a:cxnSpLocks/>
          </p:cNvCxnSpPr>
          <p:nvPr/>
        </p:nvCxnSpPr>
        <p:spPr>
          <a:xfrm flipV="1">
            <a:off x="4222843" y="4019001"/>
            <a:ext cx="564544" cy="49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D7E742-BA3E-B141-A0B8-DE2DF0AAFFE6}"/>
              </a:ext>
            </a:extLst>
          </p:cNvPr>
          <p:cNvCxnSpPr>
            <a:cxnSpLocks/>
          </p:cNvCxnSpPr>
          <p:nvPr/>
        </p:nvCxnSpPr>
        <p:spPr>
          <a:xfrm flipV="1">
            <a:off x="4277787" y="4124737"/>
            <a:ext cx="509600" cy="467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681597-24D9-9043-9F75-A7D2C48CD33D}"/>
              </a:ext>
            </a:extLst>
          </p:cNvPr>
          <p:cNvCxnSpPr>
            <a:cxnSpLocks/>
          </p:cNvCxnSpPr>
          <p:nvPr/>
        </p:nvCxnSpPr>
        <p:spPr>
          <a:xfrm flipV="1">
            <a:off x="4329566" y="4237045"/>
            <a:ext cx="478944" cy="434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581FCB-7934-1343-8AF0-C0684C9A2666}"/>
              </a:ext>
            </a:extLst>
          </p:cNvPr>
          <p:cNvCxnSpPr>
            <a:cxnSpLocks/>
          </p:cNvCxnSpPr>
          <p:nvPr/>
        </p:nvCxnSpPr>
        <p:spPr>
          <a:xfrm flipV="1">
            <a:off x="4400807" y="4371652"/>
            <a:ext cx="407703" cy="37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239341-A004-8D45-9C32-7BBF946B8770}"/>
              </a:ext>
            </a:extLst>
          </p:cNvPr>
          <p:cNvCxnSpPr>
            <a:cxnSpLocks/>
          </p:cNvCxnSpPr>
          <p:nvPr/>
        </p:nvCxnSpPr>
        <p:spPr>
          <a:xfrm flipV="1">
            <a:off x="4465982" y="4531345"/>
            <a:ext cx="321405" cy="28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1FA290-D1AE-5D42-A2F8-472835556A29}"/>
              </a:ext>
            </a:extLst>
          </p:cNvPr>
          <p:cNvCxnSpPr/>
          <p:nvPr/>
        </p:nvCxnSpPr>
        <p:spPr>
          <a:xfrm>
            <a:off x="4569038" y="3764612"/>
            <a:ext cx="218349" cy="2236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2446F7-9614-E74B-A6CE-4E552F41480B}"/>
              </a:ext>
            </a:extLst>
          </p:cNvPr>
          <p:cNvCxnSpPr>
            <a:cxnSpLocks/>
          </p:cNvCxnSpPr>
          <p:nvPr/>
        </p:nvCxnSpPr>
        <p:spPr>
          <a:xfrm>
            <a:off x="4426634" y="3767977"/>
            <a:ext cx="373980" cy="372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A4F49A-57A7-A845-80F0-6D1F16EC819B}"/>
              </a:ext>
            </a:extLst>
          </p:cNvPr>
          <p:cNvCxnSpPr>
            <a:cxnSpLocks/>
          </p:cNvCxnSpPr>
          <p:nvPr/>
        </p:nvCxnSpPr>
        <p:spPr>
          <a:xfrm>
            <a:off x="4299418" y="3788115"/>
            <a:ext cx="501196" cy="5126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7D8F52-3235-DD49-A246-DFF4925473E2}"/>
              </a:ext>
            </a:extLst>
          </p:cNvPr>
          <p:cNvCxnSpPr>
            <a:cxnSpLocks/>
          </p:cNvCxnSpPr>
          <p:nvPr/>
        </p:nvCxnSpPr>
        <p:spPr>
          <a:xfrm>
            <a:off x="4223045" y="3880079"/>
            <a:ext cx="564342" cy="5805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64E7F-B7F8-6D4B-856E-2C4FCDBFCE11}"/>
              </a:ext>
            </a:extLst>
          </p:cNvPr>
          <p:cNvCxnSpPr>
            <a:cxnSpLocks/>
          </p:cNvCxnSpPr>
          <p:nvPr/>
        </p:nvCxnSpPr>
        <p:spPr>
          <a:xfrm>
            <a:off x="4162519" y="3984739"/>
            <a:ext cx="591047" cy="6148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D825CF-7053-284A-A21D-9EE2A580B557}"/>
              </a:ext>
            </a:extLst>
          </p:cNvPr>
          <p:cNvCxnSpPr>
            <a:cxnSpLocks/>
          </p:cNvCxnSpPr>
          <p:nvPr/>
        </p:nvCxnSpPr>
        <p:spPr>
          <a:xfrm>
            <a:off x="4126842" y="4124736"/>
            <a:ext cx="551370" cy="5685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346E17-B83B-D949-A441-588C50B5A24D}"/>
              </a:ext>
            </a:extLst>
          </p:cNvPr>
          <p:cNvCxnSpPr>
            <a:cxnSpLocks/>
          </p:cNvCxnSpPr>
          <p:nvPr/>
        </p:nvCxnSpPr>
        <p:spPr>
          <a:xfrm>
            <a:off x="4133456" y="4306936"/>
            <a:ext cx="480168" cy="4844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B819E8-6019-8B41-94F8-6F32A50807DC}"/>
              </a:ext>
            </a:extLst>
          </p:cNvPr>
          <p:cNvCxnSpPr>
            <a:cxnSpLocks/>
          </p:cNvCxnSpPr>
          <p:nvPr/>
        </p:nvCxnSpPr>
        <p:spPr>
          <a:xfrm>
            <a:off x="4243268" y="4557552"/>
            <a:ext cx="310649" cy="2996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692360-A833-194D-8E62-DDEB7B06C27E}"/>
              </a:ext>
            </a:extLst>
          </p:cNvPr>
          <p:cNvCxnSpPr/>
          <p:nvPr/>
        </p:nvCxnSpPr>
        <p:spPr>
          <a:xfrm>
            <a:off x="4299418" y="3788115"/>
            <a:ext cx="14674" cy="8495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72EE124-0E34-6349-B350-4394D94C800B}"/>
              </a:ext>
            </a:extLst>
          </p:cNvPr>
          <p:cNvCxnSpPr>
            <a:cxnSpLocks/>
          </p:cNvCxnSpPr>
          <p:nvPr/>
        </p:nvCxnSpPr>
        <p:spPr>
          <a:xfrm>
            <a:off x="4414977" y="3767182"/>
            <a:ext cx="21230" cy="10192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566BD2-400B-8D48-A027-76214F2833FC}"/>
              </a:ext>
            </a:extLst>
          </p:cNvPr>
          <p:cNvCxnSpPr>
            <a:cxnSpLocks/>
          </p:cNvCxnSpPr>
          <p:nvPr/>
        </p:nvCxnSpPr>
        <p:spPr>
          <a:xfrm>
            <a:off x="4538651" y="3760407"/>
            <a:ext cx="26769" cy="109860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612CEA-1348-9343-B2EB-C1574C04047E}"/>
              </a:ext>
            </a:extLst>
          </p:cNvPr>
          <p:cNvCxnSpPr>
            <a:cxnSpLocks/>
          </p:cNvCxnSpPr>
          <p:nvPr/>
        </p:nvCxnSpPr>
        <p:spPr>
          <a:xfrm>
            <a:off x="4658242" y="3758584"/>
            <a:ext cx="16080" cy="94878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540276-C921-5C4D-8F8D-3E7D91EA8ED3}"/>
              </a:ext>
            </a:extLst>
          </p:cNvPr>
          <p:cNvCxnSpPr>
            <a:cxnSpLocks/>
          </p:cNvCxnSpPr>
          <p:nvPr/>
        </p:nvCxnSpPr>
        <p:spPr>
          <a:xfrm>
            <a:off x="4768957" y="3767182"/>
            <a:ext cx="22980" cy="72010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76F2632-B6A7-C440-A644-99AB2BD8702B}"/>
              </a:ext>
            </a:extLst>
          </p:cNvPr>
          <p:cNvCxnSpPr>
            <a:cxnSpLocks/>
          </p:cNvCxnSpPr>
          <p:nvPr/>
        </p:nvCxnSpPr>
        <p:spPr>
          <a:xfrm>
            <a:off x="4198073" y="3912772"/>
            <a:ext cx="5428" cy="5608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5045584-1600-1343-98DD-4892E983BCC5}"/>
              </a:ext>
            </a:extLst>
          </p:cNvPr>
          <p:cNvSpPr/>
          <p:nvPr/>
        </p:nvSpPr>
        <p:spPr>
          <a:xfrm>
            <a:off x="4146170" y="3882758"/>
            <a:ext cx="660863" cy="680132"/>
          </a:xfrm>
          <a:prstGeom prst="ellipse">
            <a:avLst/>
          </a:prstGeom>
          <a:solidFill>
            <a:schemeClr val="accent2">
              <a:alpha val="12908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739FA38-C450-804D-A917-EFF0D8BD8918}"/>
              </a:ext>
            </a:extLst>
          </p:cNvPr>
          <p:cNvSpPr/>
          <p:nvPr/>
        </p:nvSpPr>
        <p:spPr>
          <a:xfrm>
            <a:off x="4455541" y="4195387"/>
            <a:ext cx="45719" cy="45719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7A5783-404D-6D4A-B920-21F7130EFB9C}"/>
              </a:ext>
            </a:extLst>
          </p:cNvPr>
          <p:cNvCxnSpPr>
            <a:stCxn id="59" idx="3"/>
            <a:endCxn id="58" idx="3"/>
          </p:cNvCxnSpPr>
          <p:nvPr/>
        </p:nvCxnSpPr>
        <p:spPr>
          <a:xfrm flipH="1">
            <a:off x="4242951" y="4234411"/>
            <a:ext cx="219285" cy="22887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7495D-DC39-414C-9CDB-5F1E233B56FA}"/>
                  </a:ext>
                </a:extLst>
              </p:cNvPr>
              <p:cNvSpPr txBox="1"/>
              <p:nvPr/>
            </p:nvSpPr>
            <p:spPr>
              <a:xfrm>
                <a:off x="3820415" y="4344574"/>
                <a:ext cx="49045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7495D-DC39-414C-9CDB-5F1E233B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415" y="4344574"/>
                <a:ext cx="490455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31F5EC6-660E-914C-9C9B-42EE9D09EEBA}"/>
                  </a:ext>
                </a:extLst>
              </p14:cNvPr>
              <p14:cNvContentPartPr/>
              <p14:nvPr/>
            </p14:nvContentPartPr>
            <p14:xfrm>
              <a:off x="2857155" y="345749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31F5EC6-660E-914C-9C9B-42EE9D09EE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2835" y="345317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116AA78-00D5-C646-8ACE-7333225A9436}"/>
                  </a:ext>
                </a:extLst>
              </p14:cNvPr>
              <p14:cNvContentPartPr/>
              <p14:nvPr/>
            </p14:nvContentPartPr>
            <p14:xfrm>
              <a:off x="2638995" y="3350570"/>
              <a:ext cx="551160" cy="653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116AA78-00D5-C646-8ACE-7333225A94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4675" y="3346250"/>
                <a:ext cx="559800" cy="662040"/>
              </a:xfrm>
              <a:prstGeom prst="rect">
                <a:avLst/>
              </a:prstGeom>
            </p:spPr>
          </p:pic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3AD11BEF-7911-F345-894F-87323A272F2B}"/>
              </a:ext>
            </a:extLst>
          </p:cNvPr>
          <p:cNvSpPr/>
          <p:nvPr/>
        </p:nvSpPr>
        <p:spPr>
          <a:xfrm>
            <a:off x="2811436" y="3604300"/>
            <a:ext cx="45719" cy="4571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CACAA7C-38F7-E146-9428-8520CA0A6AC1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2838552" y="3629179"/>
            <a:ext cx="1616989" cy="58906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B183B9-E256-E14E-8282-814ACEAD3C55}"/>
                  </a:ext>
                </a:extLst>
              </p:cNvPr>
              <p:cNvSpPr txBox="1"/>
              <p:nvPr/>
            </p:nvSpPr>
            <p:spPr>
              <a:xfrm>
                <a:off x="2756487" y="3390023"/>
                <a:ext cx="338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B183B9-E256-E14E-8282-814ACEAD3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487" y="3390023"/>
                <a:ext cx="338041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BEF0D65-BEE2-074C-B4DE-B0B11688E891}"/>
                  </a:ext>
                </a:extLst>
              </p14:cNvPr>
              <p14:cNvContentPartPr/>
              <p14:nvPr/>
            </p14:nvContentPartPr>
            <p14:xfrm>
              <a:off x="5538859" y="3399284"/>
              <a:ext cx="591480" cy="671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BEF0D65-BEE2-074C-B4DE-B0B11688E8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34539" y="3394964"/>
                <a:ext cx="60012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B607C2-5DB5-D144-8834-62FFCB78E446}"/>
                  </a:ext>
                </a:extLst>
              </p:cNvPr>
              <p:cNvSpPr txBox="1"/>
              <p:nvPr/>
            </p:nvSpPr>
            <p:spPr>
              <a:xfrm>
                <a:off x="5584926" y="3360403"/>
                <a:ext cx="3409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B607C2-5DB5-D144-8834-62FFCB78E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26" y="3360403"/>
                <a:ext cx="340991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933FA5-7F1A-6E47-ADFC-106969C0EE0F}"/>
              </a:ext>
            </a:extLst>
          </p:cNvPr>
          <p:cNvCxnSpPr>
            <a:cxnSpLocks/>
            <a:endCxn id="59" idx="6"/>
          </p:cNvCxnSpPr>
          <p:nvPr/>
        </p:nvCxnSpPr>
        <p:spPr>
          <a:xfrm flipH="1">
            <a:off x="4501260" y="3652405"/>
            <a:ext cx="1383658" cy="565842"/>
          </a:xfrm>
          <a:prstGeom prst="straightConnector1">
            <a:avLst/>
          </a:prstGeom>
          <a:ln>
            <a:solidFill>
              <a:srgbClr val="7030A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DA680CF-C854-2C41-BD0C-5CA823B416F8}"/>
              </a:ext>
            </a:extLst>
          </p:cNvPr>
          <p:cNvSpPr/>
          <p:nvPr/>
        </p:nvSpPr>
        <p:spPr>
          <a:xfrm>
            <a:off x="5865907" y="3627254"/>
            <a:ext cx="45719" cy="45719"/>
          </a:xfrm>
          <a:prstGeom prst="ellipse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64D176B-D906-DC4F-B576-AA243202A9CE}"/>
                  </a:ext>
                </a:extLst>
              </p:cNvPr>
              <p:cNvSpPr txBox="1"/>
              <p:nvPr/>
            </p:nvSpPr>
            <p:spPr>
              <a:xfrm>
                <a:off x="4436908" y="4186599"/>
                <a:ext cx="3522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64D176B-D906-DC4F-B576-AA243202A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908" y="4186599"/>
                <a:ext cx="352212" cy="2462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E770449-D1F6-8D48-81FC-A9C15B10DE49}"/>
                  </a:ext>
                </a:extLst>
              </p14:cNvPr>
              <p14:cNvContentPartPr/>
              <p14:nvPr/>
            </p14:nvContentPartPr>
            <p14:xfrm>
              <a:off x="4036326" y="5472815"/>
              <a:ext cx="1094400" cy="452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E770449-D1F6-8D48-81FC-A9C15B10DE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32006" y="5468495"/>
                <a:ext cx="11030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7064060-05AF-364D-A350-246F3BE7D982}"/>
                  </a:ext>
                </a:extLst>
              </p:cNvPr>
              <p:cNvSpPr txBox="1"/>
              <p:nvPr/>
            </p:nvSpPr>
            <p:spPr>
              <a:xfrm>
                <a:off x="4052948" y="5526209"/>
                <a:ext cx="34099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7064060-05AF-364D-A350-246F3BE7D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48" y="5526209"/>
                <a:ext cx="340991" cy="2462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464C26FC-6841-2347-B2E9-2D816E584F3A}"/>
              </a:ext>
            </a:extLst>
          </p:cNvPr>
          <p:cNvSpPr/>
          <p:nvPr/>
        </p:nvSpPr>
        <p:spPr>
          <a:xfrm>
            <a:off x="4567905" y="5739417"/>
            <a:ext cx="45719" cy="45719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871BF6-BA25-CD43-BD10-B574880DCAE2}"/>
              </a:ext>
            </a:extLst>
          </p:cNvPr>
          <p:cNvCxnSpPr>
            <a:cxnSpLocks/>
            <a:stCxn id="81" idx="0"/>
          </p:cNvCxnSpPr>
          <p:nvPr/>
        </p:nvCxnSpPr>
        <p:spPr>
          <a:xfrm flipH="1" flipV="1">
            <a:off x="4485409" y="4239023"/>
            <a:ext cx="105356" cy="1500394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E70A39-873F-A045-8E05-361F9A3EBC41}"/>
                  </a:ext>
                </a:extLst>
              </p:cNvPr>
              <p:cNvSpPr txBox="1"/>
              <p:nvPr/>
            </p:nvSpPr>
            <p:spPr>
              <a:xfrm>
                <a:off x="4185079" y="5867849"/>
                <a:ext cx="3350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5E70A39-873F-A045-8E05-361F9A3EB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79" y="5867849"/>
                <a:ext cx="335028" cy="2462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4C6C67B-A1CB-D14E-9FB5-C80AEB72DAED}"/>
                  </a:ext>
                </a:extLst>
              </p:cNvPr>
              <p:cNvSpPr txBox="1"/>
              <p:nvPr/>
            </p:nvSpPr>
            <p:spPr>
              <a:xfrm>
                <a:off x="5062743" y="4669487"/>
                <a:ext cx="296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4C6C67B-A1CB-D14E-9FB5-C80AEB72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43" y="4669487"/>
                <a:ext cx="296107" cy="2462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72EB5D8-32F6-A641-9614-F2A0C301C519}"/>
              </a:ext>
            </a:extLst>
          </p:cNvPr>
          <p:cNvCxnSpPr>
            <a:cxnSpLocks/>
          </p:cNvCxnSpPr>
          <p:nvPr/>
        </p:nvCxnSpPr>
        <p:spPr>
          <a:xfrm flipH="1" flipV="1">
            <a:off x="4625158" y="4608291"/>
            <a:ext cx="511452" cy="162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5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948F649-4D60-A38F-6AB8-128B0880018D}"/>
              </a:ext>
            </a:extLst>
          </p:cNvPr>
          <p:cNvSpPr/>
          <p:nvPr/>
        </p:nvSpPr>
        <p:spPr>
          <a:xfrm>
            <a:off x="4306391" y="39536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02C8CA7-ECBA-63E9-AE3F-4756D27A36E2}"/>
              </a:ext>
            </a:extLst>
          </p:cNvPr>
          <p:cNvSpPr/>
          <p:nvPr/>
        </p:nvSpPr>
        <p:spPr>
          <a:xfrm>
            <a:off x="4458791" y="41060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388129-4AE7-4B09-5B05-A78D8479E620}"/>
              </a:ext>
            </a:extLst>
          </p:cNvPr>
          <p:cNvSpPr/>
          <p:nvPr/>
        </p:nvSpPr>
        <p:spPr>
          <a:xfrm>
            <a:off x="4611191" y="42584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1C52AC-1C33-54DA-EC87-ECDE14AE09EB}"/>
              </a:ext>
            </a:extLst>
          </p:cNvPr>
          <p:cNvSpPr/>
          <p:nvPr/>
        </p:nvSpPr>
        <p:spPr>
          <a:xfrm>
            <a:off x="4337257" y="42584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DA0F14-C729-BF26-2D85-2A1C9D094717}"/>
              </a:ext>
            </a:extLst>
          </p:cNvPr>
          <p:cNvSpPr/>
          <p:nvPr/>
        </p:nvSpPr>
        <p:spPr>
          <a:xfrm>
            <a:off x="4153991" y="41060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97E3EF-BAA1-0E9E-7AA3-CD0F18732033}"/>
              </a:ext>
            </a:extLst>
          </p:cNvPr>
          <p:cNvCxnSpPr>
            <a:stCxn id="6" idx="7"/>
            <a:endCxn id="2" idx="3"/>
          </p:cNvCxnSpPr>
          <p:nvPr/>
        </p:nvCxnSpPr>
        <p:spPr>
          <a:xfrm flipV="1">
            <a:off x="4206683" y="400636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EA6C74-5688-083C-CDE0-C346DC2C6A4F}"/>
              </a:ext>
            </a:extLst>
          </p:cNvPr>
          <p:cNvCxnSpPr>
            <a:stCxn id="2" idx="5"/>
            <a:endCxn id="3" idx="1"/>
          </p:cNvCxnSpPr>
          <p:nvPr/>
        </p:nvCxnSpPr>
        <p:spPr>
          <a:xfrm>
            <a:off x="4359083" y="400636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7104BC-ED2A-90FA-54A9-73CB1115B410}"/>
              </a:ext>
            </a:extLst>
          </p:cNvPr>
          <p:cNvCxnSpPr>
            <a:stCxn id="3" idx="5"/>
            <a:endCxn id="4" idx="1"/>
          </p:cNvCxnSpPr>
          <p:nvPr/>
        </p:nvCxnSpPr>
        <p:spPr>
          <a:xfrm>
            <a:off x="4511483" y="415876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CFC79D-775D-101C-EF5E-3D5E61857B41}"/>
              </a:ext>
            </a:extLst>
          </p:cNvPr>
          <p:cNvCxnSpPr>
            <a:stCxn id="3" idx="3"/>
            <a:endCxn id="5" idx="7"/>
          </p:cNvCxnSpPr>
          <p:nvPr/>
        </p:nvCxnSpPr>
        <p:spPr>
          <a:xfrm flipH="1">
            <a:off x="4389949" y="4158760"/>
            <a:ext cx="77882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1717C1-B135-E43C-7B7F-7E6C4DADD445}"/>
              </a:ext>
            </a:extLst>
          </p:cNvPr>
          <p:cNvSpPr/>
          <p:nvPr/>
        </p:nvSpPr>
        <p:spPr>
          <a:xfrm>
            <a:off x="4449751" y="4463560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D04FE6-C182-99F7-439D-915BDD95EC27}"/>
              </a:ext>
            </a:extLst>
          </p:cNvPr>
          <p:cNvSpPr/>
          <p:nvPr/>
        </p:nvSpPr>
        <p:spPr>
          <a:xfrm>
            <a:off x="4602151" y="4615960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BF7997-0C2A-C091-FAED-19FF4D53EA96}"/>
              </a:ext>
            </a:extLst>
          </p:cNvPr>
          <p:cNvSpPr/>
          <p:nvPr/>
        </p:nvSpPr>
        <p:spPr>
          <a:xfrm>
            <a:off x="4434658" y="4754464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1E8352C-FA20-F686-2A78-E94116D9E18E}"/>
              </a:ext>
            </a:extLst>
          </p:cNvPr>
          <p:cNvSpPr/>
          <p:nvPr/>
        </p:nvSpPr>
        <p:spPr>
          <a:xfrm>
            <a:off x="4169084" y="475386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798C38-47C0-35DB-916F-31E46AE64A9E}"/>
              </a:ext>
            </a:extLst>
          </p:cNvPr>
          <p:cNvSpPr/>
          <p:nvPr/>
        </p:nvSpPr>
        <p:spPr>
          <a:xfrm>
            <a:off x="4297351" y="4615960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7097EC-0263-D602-44DA-6727D2E78C32}"/>
              </a:ext>
            </a:extLst>
          </p:cNvPr>
          <p:cNvCxnSpPr>
            <a:stCxn id="22" idx="7"/>
            <a:endCxn id="18" idx="3"/>
          </p:cNvCxnSpPr>
          <p:nvPr/>
        </p:nvCxnSpPr>
        <p:spPr>
          <a:xfrm flipV="1">
            <a:off x="4350043" y="4516252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FCBA7C-6720-80AD-449E-90AEF666BB6C}"/>
              </a:ext>
            </a:extLst>
          </p:cNvPr>
          <p:cNvCxnSpPr>
            <a:stCxn id="18" idx="5"/>
            <a:endCxn id="19" idx="1"/>
          </p:cNvCxnSpPr>
          <p:nvPr/>
        </p:nvCxnSpPr>
        <p:spPr>
          <a:xfrm>
            <a:off x="4502443" y="4516252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A161EB-0CC1-0220-A575-6FCD1772A36B}"/>
              </a:ext>
            </a:extLst>
          </p:cNvPr>
          <p:cNvCxnSpPr>
            <a:cxnSpLocks/>
          </p:cNvCxnSpPr>
          <p:nvPr/>
        </p:nvCxnSpPr>
        <p:spPr>
          <a:xfrm>
            <a:off x="4350043" y="4668652"/>
            <a:ext cx="99708" cy="9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08E66C-61DE-065B-BBEC-6DF05EC620DE}"/>
              </a:ext>
            </a:extLst>
          </p:cNvPr>
          <p:cNvCxnSpPr>
            <a:cxnSpLocks/>
          </p:cNvCxnSpPr>
          <p:nvPr/>
        </p:nvCxnSpPr>
        <p:spPr>
          <a:xfrm flipH="1">
            <a:off x="4215723" y="4669812"/>
            <a:ext cx="87681" cy="9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8A027F5-8243-FF4D-B114-A6DF2E9B44A0}"/>
              </a:ext>
            </a:extLst>
          </p:cNvPr>
          <p:cNvCxnSpPr>
            <a:stCxn id="2" idx="7"/>
            <a:endCxn id="18" idx="6"/>
          </p:cNvCxnSpPr>
          <p:nvPr/>
        </p:nvCxnSpPr>
        <p:spPr>
          <a:xfrm rot="16200000" flipH="1">
            <a:off x="4169424" y="4152367"/>
            <a:ext cx="531718" cy="152400"/>
          </a:xfrm>
          <a:prstGeom prst="curvedConnector4">
            <a:avLst>
              <a:gd name="adj1" fmla="val -44693"/>
              <a:gd name="adj2" fmla="val 250000"/>
            </a:avLst>
          </a:prstGeom>
          <a:ln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51696931-A270-D6F3-AB11-7BF8B8A60F22}"/>
              </a:ext>
            </a:extLst>
          </p:cNvPr>
          <p:cNvSpPr/>
          <p:nvPr/>
        </p:nvSpPr>
        <p:spPr>
          <a:xfrm>
            <a:off x="4297456" y="4768360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101EFD-D50C-196F-2990-9703566D4890}"/>
              </a:ext>
            </a:extLst>
          </p:cNvPr>
          <p:cNvCxnSpPr>
            <a:stCxn id="22" idx="4"/>
            <a:endCxn id="35" idx="0"/>
          </p:cNvCxnSpPr>
          <p:nvPr/>
        </p:nvCxnSpPr>
        <p:spPr>
          <a:xfrm>
            <a:off x="4328217" y="4677692"/>
            <a:ext cx="105" cy="90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2AE6E72-9DB8-5DBC-4870-F2A2D8A785C0}"/>
              </a:ext>
            </a:extLst>
          </p:cNvPr>
          <p:cNvSpPr/>
          <p:nvPr/>
        </p:nvSpPr>
        <p:spPr>
          <a:xfrm>
            <a:off x="4957658" y="44914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72ACED-E499-6388-C55C-8A36F0974AB3}"/>
              </a:ext>
            </a:extLst>
          </p:cNvPr>
          <p:cNvSpPr/>
          <p:nvPr/>
        </p:nvSpPr>
        <p:spPr>
          <a:xfrm>
            <a:off x="5110058" y="46438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F37F36-2A22-11E3-DB04-194DB32F80D5}"/>
              </a:ext>
            </a:extLst>
          </p:cNvPr>
          <p:cNvSpPr/>
          <p:nvPr/>
        </p:nvSpPr>
        <p:spPr>
          <a:xfrm>
            <a:off x="4805258" y="46438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A93003-0D43-5D7E-1201-D28F14302077}"/>
              </a:ext>
            </a:extLst>
          </p:cNvPr>
          <p:cNvCxnSpPr>
            <a:stCxn id="42" idx="7"/>
            <a:endCxn id="38" idx="3"/>
          </p:cNvCxnSpPr>
          <p:nvPr/>
        </p:nvCxnSpPr>
        <p:spPr>
          <a:xfrm flipV="1">
            <a:off x="4857950" y="454414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0647A3-AAC8-BD0F-2B45-F55C7587CC4F}"/>
              </a:ext>
            </a:extLst>
          </p:cNvPr>
          <p:cNvCxnSpPr>
            <a:stCxn id="38" idx="5"/>
            <a:endCxn id="39" idx="1"/>
          </p:cNvCxnSpPr>
          <p:nvPr/>
        </p:nvCxnSpPr>
        <p:spPr>
          <a:xfrm>
            <a:off x="5010350" y="454414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D1CEE85F-015B-FEB4-C153-BDAC5792C5D0}"/>
              </a:ext>
            </a:extLst>
          </p:cNvPr>
          <p:cNvCxnSpPr>
            <a:stCxn id="2" idx="7"/>
            <a:endCxn id="38" idx="7"/>
          </p:cNvCxnSpPr>
          <p:nvPr/>
        </p:nvCxnSpPr>
        <p:spPr>
          <a:xfrm rot="16200000" flipH="1">
            <a:off x="4415826" y="3905965"/>
            <a:ext cx="537780" cy="651267"/>
          </a:xfrm>
          <a:prstGeom prst="curvedConnector3">
            <a:avLst>
              <a:gd name="adj1" fmla="val -44189"/>
            </a:avLst>
          </a:prstGeom>
          <a:ln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3A39C2D-5855-0CEF-BB75-CECD6CB5B9FB}"/>
              </a:ext>
            </a:extLst>
          </p:cNvPr>
          <p:cNvSpPr/>
          <p:nvPr/>
        </p:nvSpPr>
        <p:spPr>
          <a:xfrm>
            <a:off x="4337257" y="489993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DF39C65-44F9-EB04-1739-9F8145621D69}"/>
              </a:ext>
            </a:extLst>
          </p:cNvPr>
          <p:cNvSpPr/>
          <p:nvPr/>
        </p:nvSpPr>
        <p:spPr>
          <a:xfrm>
            <a:off x="4489657" y="505233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6781E6-9CFC-5A94-6E4E-54370B066808}"/>
              </a:ext>
            </a:extLst>
          </p:cNvPr>
          <p:cNvSpPr/>
          <p:nvPr/>
        </p:nvSpPr>
        <p:spPr>
          <a:xfrm>
            <a:off x="4642057" y="520473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BF6E2D0-E936-784F-7592-38F93B0A5EB1}"/>
              </a:ext>
            </a:extLst>
          </p:cNvPr>
          <p:cNvSpPr/>
          <p:nvPr/>
        </p:nvSpPr>
        <p:spPr>
          <a:xfrm>
            <a:off x="4184857" y="505233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09D416-927F-0E26-5FF5-03D9CDA974CF}"/>
              </a:ext>
            </a:extLst>
          </p:cNvPr>
          <p:cNvCxnSpPr>
            <a:cxnSpLocks/>
            <a:stCxn id="55" idx="7"/>
            <a:endCxn id="51" idx="3"/>
          </p:cNvCxnSpPr>
          <p:nvPr/>
        </p:nvCxnSpPr>
        <p:spPr>
          <a:xfrm flipV="1">
            <a:off x="4237549" y="4952627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F69A56-67DF-79E1-F7BC-37BEB9A7C15D}"/>
              </a:ext>
            </a:extLst>
          </p:cNvPr>
          <p:cNvCxnSpPr>
            <a:cxnSpLocks/>
            <a:stCxn id="51" idx="5"/>
            <a:endCxn id="52" idx="1"/>
          </p:cNvCxnSpPr>
          <p:nvPr/>
        </p:nvCxnSpPr>
        <p:spPr>
          <a:xfrm>
            <a:off x="4389949" y="4952627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664CD2-7847-46AE-6A32-2830959AE7D9}"/>
              </a:ext>
            </a:extLst>
          </p:cNvPr>
          <p:cNvCxnSpPr>
            <a:cxnSpLocks/>
            <a:stCxn id="52" idx="5"/>
            <a:endCxn id="53" idx="1"/>
          </p:cNvCxnSpPr>
          <p:nvPr/>
        </p:nvCxnSpPr>
        <p:spPr>
          <a:xfrm>
            <a:off x="4542349" y="5105027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09D01911-6BC7-02E3-33EA-2359A75425FB}"/>
              </a:ext>
            </a:extLst>
          </p:cNvPr>
          <p:cNvCxnSpPr>
            <a:stCxn id="18" idx="1"/>
            <a:endCxn id="51" idx="2"/>
          </p:cNvCxnSpPr>
          <p:nvPr/>
        </p:nvCxnSpPr>
        <p:spPr>
          <a:xfrm rot="16200000" flipH="1" flipV="1">
            <a:off x="4168923" y="4640933"/>
            <a:ext cx="458201" cy="121534"/>
          </a:xfrm>
          <a:prstGeom prst="curvedConnector4">
            <a:avLst>
              <a:gd name="adj1" fmla="val -16853"/>
              <a:gd name="adj2" fmla="val 446491"/>
            </a:avLst>
          </a:prstGeom>
          <a:ln>
            <a:solidFill>
              <a:srgbClr val="FF0000"/>
            </a:solidFill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8AA2780-9445-92C9-3079-5B12F2C01820}"/>
                  </a:ext>
                </a:extLst>
              </p:cNvPr>
              <p:cNvSpPr txBox="1"/>
              <p:nvPr/>
            </p:nvSpPr>
            <p:spPr>
              <a:xfrm>
                <a:off x="3940935" y="3828331"/>
                <a:ext cx="3320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8AA2780-9445-92C9-3079-5B12F2C01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35" y="3828331"/>
                <a:ext cx="332079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ED6B62-B48F-842D-DC70-4C871995E463}"/>
                  </a:ext>
                </a:extLst>
              </p:cNvPr>
              <p:cNvSpPr txBox="1"/>
              <p:nvPr/>
            </p:nvSpPr>
            <p:spPr>
              <a:xfrm>
                <a:off x="5033778" y="4375246"/>
                <a:ext cx="3350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ED6B62-B48F-842D-DC70-4C871995E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778" y="4375246"/>
                <a:ext cx="33502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0FDF500-53ED-CB11-313A-FD4196D8C045}"/>
                  </a:ext>
                </a:extLst>
              </p:cNvPr>
              <p:cNvSpPr txBox="1"/>
              <p:nvPr/>
            </p:nvSpPr>
            <p:spPr>
              <a:xfrm>
                <a:off x="4046363" y="4418620"/>
                <a:ext cx="3350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0FDF500-53ED-CB11-313A-FD4196D8C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363" y="4418620"/>
                <a:ext cx="33502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136EC5-C348-815A-79B2-A2CCD12DF9CB}"/>
                  </a:ext>
                </a:extLst>
              </p:cNvPr>
              <p:cNvSpPr txBox="1"/>
              <p:nvPr/>
            </p:nvSpPr>
            <p:spPr>
              <a:xfrm>
                <a:off x="4394196" y="4821741"/>
                <a:ext cx="3350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2136EC5-C348-815A-79B2-A2CCD12DF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196" y="4821741"/>
                <a:ext cx="33502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>
            <a:extLst>
              <a:ext uri="{FF2B5EF4-FFF2-40B4-BE49-F238E27FC236}">
                <a16:creationId xmlns:a16="http://schemas.microsoft.com/office/drawing/2014/main" id="{5B5E7ED3-F4F2-F892-0211-6CB4F04080B0}"/>
              </a:ext>
            </a:extLst>
          </p:cNvPr>
          <p:cNvSpPr/>
          <p:nvPr/>
        </p:nvSpPr>
        <p:spPr>
          <a:xfrm>
            <a:off x="6518597" y="3936282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1CFB560-C2D9-F4D6-866A-4EE0472E061C}"/>
              </a:ext>
            </a:extLst>
          </p:cNvPr>
          <p:cNvSpPr/>
          <p:nvPr/>
        </p:nvSpPr>
        <p:spPr>
          <a:xfrm>
            <a:off x="6670997" y="4088682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169CDD-9D6D-9031-231C-C1AD45272E99}"/>
              </a:ext>
            </a:extLst>
          </p:cNvPr>
          <p:cNvSpPr/>
          <p:nvPr/>
        </p:nvSpPr>
        <p:spPr>
          <a:xfrm>
            <a:off x="6518597" y="4090919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4BD9788-0F52-C891-738A-BA17A897DDC2}"/>
              </a:ext>
            </a:extLst>
          </p:cNvPr>
          <p:cNvSpPr/>
          <p:nvPr/>
        </p:nvSpPr>
        <p:spPr>
          <a:xfrm>
            <a:off x="6359252" y="4082573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0D5194F-EF2E-69B2-344F-718CC5E2B0F5}"/>
              </a:ext>
            </a:extLst>
          </p:cNvPr>
          <p:cNvSpPr/>
          <p:nvPr/>
        </p:nvSpPr>
        <p:spPr>
          <a:xfrm>
            <a:off x="6657777" y="4304782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BD6E5B9-BD96-3DA9-F268-F320DC3785E0}"/>
              </a:ext>
            </a:extLst>
          </p:cNvPr>
          <p:cNvSpPr/>
          <p:nvPr/>
        </p:nvSpPr>
        <p:spPr>
          <a:xfrm>
            <a:off x="6770599" y="4594134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9EE8342-1D45-75A3-D4EB-1166B650D3BB}"/>
              </a:ext>
            </a:extLst>
          </p:cNvPr>
          <p:cNvSpPr/>
          <p:nvPr/>
        </p:nvSpPr>
        <p:spPr>
          <a:xfrm>
            <a:off x="6657777" y="4459419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29D6FB7-A90C-89BC-A715-35C7073D40F5}"/>
              </a:ext>
            </a:extLst>
          </p:cNvPr>
          <p:cNvSpPr/>
          <p:nvPr/>
        </p:nvSpPr>
        <p:spPr>
          <a:xfrm>
            <a:off x="6551757" y="4594134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CE3EDA8-962F-02E4-FD6A-02C33664D765}"/>
              </a:ext>
            </a:extLst>
          </p:cNvPr>
          <p:cNvSpPr/>
          <p:nvPr/>
        </p:nvSpPr>
        <p:spPr>
          <a:xfrm>
            <a:off x="6456865" y="4734932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A1866DC-7F3F-5BD2-DC81-47BD0BEFEBCE}"/>
              </a:ext>
            </a:extLst>
          </p:cNvPr>
          <p:cNvSpPr/>
          <p:nvPr/>
        </p:nvSpPr>
        <p:spPr>
          <a:xfrm>
            <a:off x="6609265" y="4887332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8AF3913-31E9-F803-EDE3-39ADFB6CE0D5}"/>
              </a:ext>
            </a:extLst>
          </p:cNvPr>
          <p:cNvSpPr/>
          <p:nvPr/>
        </p:nvSpPr>
        <p:spPr>
          <a:xfrm>
            <a:off x="6317006" y="4882780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AD1B479-9664-E600-AC99-DC1AD614DE41}"/>
              </a:ext>
            </a:extLst>
          </p:cNvPr>
          <p:cNvSpPr/>
          <p:nvPr/>
        </p:nvSpPr>
        <p:spPr>
          <a:xfrm>
            <a:off x="6456865" y="4881437"/>
            <a:ext cx="61732" cy="617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68F2951-2EDB-4C36-CEA9-12DF21FEB434}"/>
              </a:ext>
            </a:extLst>
          </p:cNvPr>
          <p:cNvCxnSpPr>
            <a:stCxn id="74" idx="3"/>
            <a:endCxn id="77" idx="7"/>
          </p:cNvCxnSpPr>
          <p:nvPr/>
        </p:nvCxnSpPr>
        <p:spPr>
          <a:xfrm flipH="1">
            <a:off x="6411944" y="3988974"/>
            <a:ext cx="115693" cy="10263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DEDF210-37E9-8E84-290A-34D4B15678C6}"/>
              </a:ext>
            </a:extLst>
          </p:cNvPr>
          <p:cNvCxnSpPr>
            <a:stCxn id="74" idx="4"/>
            <a:endCxn id="76" idx="0"/>
          </p:cNvCxnSpPr>
          <p:nvPr/>
        </p:nvCxnSpPr>
        <p:spPr>
          <a:xfrm>
            <a:off x="6549463" y="3998014"/>
            <a:ext cx="0" cy="92905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266C096-141A-99C3-23B8-819BED21D170}"/>
              </a:ext>
            </a:extLst>
          </p:cNvPr>
          <p:cNvCxnSpPr>
            <a:stCxn id="74" idx="5"/>
            <a:endCxn id="75" idx="0"/>
          </p:cNvCxnSpPr>
          <p:nvPr/>
        </p:nvCxnSpPr>
        <p:spPr>
          <a:xfrm>
            <a:off x="6571289" y="3988974"/>
            <a:ext cx="130574" cy="99708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EBA6745-91CE-E801-6B74-BEDE60407250}"/>
              </a:ext>
            </a:extLst>
          </p:cNvPr>
          <p:cNvCxnSpPr>
            <a:stCxn id="78" idx="4"/>
            <a:endCxn id="80" idx="0"/>
          </p:cNvCxnSpPr>
          <p:nvPr/>
        </p:nvCxnSpPr>
        <p:spPr>
          <a:xfrm>
            <a:off x="6688643" y="4366514"/>
            <a:ext cx="0" cy="92905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C9B7FA4-A6AF-C5AC-CFBD-DB485D6E92B8}"/>
              </a:ext>
            </a:extLst>
          </p:cNvPr>
          <p:cNvCxnSpPr>
            <a:cxnSpLocks/>
            <a:stCxn id="80" idx="3"/>
            <a:endCxn id="81" idx="7"/>
          </p:cNvCxnSpPr>
          <p:nvPr/>
        </p:nvCxnSpPr>
        <p:spPr>
          <a:xfrm flipH="1">
            <a:off x="6604449" y="4512111"/>
            <a:ext cx="62368" cy="9106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FCAD472-71E4-8C12-86C0-2F2AA83804CA}"/>
              </a:ext>
            </a:extLst>
          </p:cNvPr>
          <p:cNvCxnSpPr>
            <a:stCxn id="80" idx="5"/>
            <a:endCxn id="79" idx="1"/>
          </p:cNvCxnSpPr>
          <p:nvPr/>
        </p:nvCxnSpPr>
        <p:spPr>
          <a:xfrm>
            <a:off x="6710469" y="4512111"/>
            <a:ext cx="69170" cy="9106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7B169B-5617-52EA-727C-35989619780A}"/>
              </a:ext>
            </a:extLst>
          </p:cNvPr>
          <p:cNvCxnSpPr>
            <a:stCxn id="81" idx="3"/>
            <a:endCxn id="82" idx="0"/>
          </p:cNvCxnSpPr>
          <p:nvPr/>
        </p:nvCxnSpPr>
        <p:spPr>
          <a:xfrm flipH="1">
            <a:off x="6487731" y="4646826"/>
            <a:ext cx="73066" cy="8810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D2F3670-35B6-3F13-7C4A-35C75F7AE6F9}"/>
              </a:ext>
            </a:extLst>
          </p:cNvPr>
          <p:cNvCxnSpPr>
            <a:stCxn id="82" idx="3"/>
            <a:endCxn id="84" idx="7"/>
          </p:cNvCxnSpPr>
          <p:nvPr/>
        </p:nvCxnSpPr>
        <p:spPr>
          <a:xfrm flipH="1">
            <a:off x="6369698" y="4787624"/>
            <a:ext cx="96207" cy="10419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206EEAF-F486-B1D0-2A7C-364D41CCD4E4}"/>
              </a:ext>
            </a:extLst>
          </p:cNvPr>
          <p:cNvCxnSpPr>
            <a:stCxn id="82" idx="4"/>
            <a:endCxn id="85" idx="0"/>
          </p:cNvCxnSpPr>
          <p:nvPr/>
        </p:nvCxnSpPr>
        <p:spPr>
          <a:xfrm>
            <a:off x="6487731" y="4796664"/>
            <a:ext cx="0" cy="84773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F11A65F6-B1E2-D309-6D64-00AEEA6825B1}"/>
              </a:ext>
            </a:extLst>
          </p:cNvPr>
          <p:cNvCxnSpPr>
            <a:stCxn id="74" idx="7"/>
            <a:endCxn id="78" idx="6"/>
          </p:cNvCxnSpPr>
          <p:nvPr/>
        </p:nvCxnSpPr>
        <p:spPr>
          <a:xfrm rot="16200000" flipH="1">
            <a:off x="6450236" y="4066375"/>
            <a:ext cx="390326" cy="148220"/>
          </a:xfrm>
          <a:prstGeom prst="curvedConnector4">
            <a:avLst>
              <a:gd name="adj1" fmla="val -60882"/>
              <a:gd name="adj2" fmla="val 254230"/>
            </a:avLst>
          </a:prstGeom>
          <a:ln>
            <a:solidFill>
              <a:srgbClr val="FF0000">
                <a:alpha val="52083"/>
              </a:srgb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E98A44B-2CC5-B5E4-BCBE-516DEEAC506F}"/>
                  </a:ext>
                </a:extLst>
              </p:cNvPr>
              <p:cNvSpPr txBox="1"/>
              <p:nvPr/>
            </p:nvSpPr>
            <p:spPr>
              <a:xfrm>
                <a:off x="6248250" y="3737776"/>
                <a:ext cx="33207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E98A44B-2CC5-B5E4-BCBE-516DEEAC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50" y="3737776"/>
                <a:ext cx="332079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39F1AD-0394-F21C-DB59-E148B54F15DB}"/>
                  </a:ext>
                </a:extLst>
              </p:cNvPr>
              <p:cNvSpPr txBox="1"/>
              <p:nvPr/>
            </p:nvSpPr>
            <p:spPr>
              <a:xfrm>
                <a:off x="6319480" y="4229480"/>
                <a:ext cx="33650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839F1AD-0394-F21C-DB59-E148B54F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80" y="4229480"/>
                <a:ext cx="336502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>
            <a:extLst>
              <a:ext uri="{FF2B5EF4-FFF2-40B4-BE49-F238E27FC236}">
                <a16:creationId xmlns:a16="http://schemas.microsoft.com/office/drawing/2014/main" id="{807A64E4-E1E5-46A4-5D21-C99E8AAADF4A}"/>
              </a:ext>
            </a:extLst>
          </p:cNvPr>
          <p:cNvSpPr/>
          <p:nvPr/>
        </p:nvSpPr>
        <p:spPr>
          <a:xfrm>
            <a:off x="3398149" y="476087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8EE08D1-119B-8070-09AF-38F4A685B777}"/>
              </a:ext>
            </a:extLst>
          </p:cNvPr>
          <p:cNvSpPr/>
          <p:nvPr/>
        </p:nvSpPr>
        <p:spPr>
          <a:xfrm>
            <a:off x="3550549" y="491327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6A22392-4316-A151-CCE8-8B8D1F8DAEBE}"/>
              </a:ext>
            </a:extLst>
          </p:cNvPr>
          <p:cNvSpPr/>
          <p:nvPr/>
        </p:nvSpPr>
        <p:spPr>
          <a:xfrm>
            <a:off x="3702949" y="506567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EEBCBAC-9BE2-EAFB-2D01-DA2C2047B776}"/>
              </a:ext>
            </a:extLst>
          </p:cNvPr>
          <p:cNvSpPr/>
          <p:nvPr/>
        </p:nvSpPr>
        <p:spPr>
          <a:xfrm>
            <a:off x="3245749" y="491327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1C5E408-B2B7-924F-B57A-50CC3E8F7741}"/>
              </a:ext>
            </a:extLst>
          </p:cNvPr>
          <p:cNvCxnSpPr>
            <a:cxnSpLocks/>
            <a:stCxn id="112" idx="7"/>
            <a:endCxn id="109" idx="3"/>
          </p:cNvCxnSpPr>
          <p:nvPr/>
        </p:nvCxnSpPr>
        <p:spPr>
          <a:xfrm flipV="1">
            <a:off x="3298441" y="481356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286916B-FBD0-AAEF-E9A4-ED87CB8499A1}"/>
              </a:ext>
            </a:extLst>
          </p:cNvPr>
          <p:cNvCxnSpPr>
            <a:cxnSpLocks/>
            <a:stCxn id="109" idx="5"/>
            <a:endCxn id="110" idx="1"/>
          </p:cNvCxnSpPr>
          <p:nvPr/>
        </p:nvCxnSpPr>
        <p:spPr>
          <a:xfrm>
            <a:off x="3450841" y="481356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109B09F-C325-E8FA-FB59-CA77CA87D01E}"/>
              </a:ext>
            </a:extLst>
          </p:cNvPr>
          <p:cNvCxnSpPr>
            <a:cxnSpLocks/>
            <a:stCxn id="110" idx="5"/>
            <a:endCxn id="111" idx="1"/>
          </p:cNvCxnSpPr>
          <p:nvPr/>
        </p:nvCxnSpPr>
        <p:spPr>
          <a:xfrm>
            <a:off x="3603241" y="496596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08D038CA-3EBE-0B53-D7E1-BB127C794333}"/>
              </a:ext>
            </a:extLst>
          </p:cNvPr>
          <p:cNvSpPr/>
          <p:nvPr/>
        </p:nvSpPr>
        <p:spPr>
          <a:xfrm>
            <a:off x="3556233" y="523560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5324061-4E73-7AD3-C1F6-D565CE971099}"/>
              </a:ext>
            </a:extLst>
          </p:cNvPr>
          <p:cNvSpPr/>
          <p:nvPr/>
        </p:nvSpPr>
        <p:spPr>
          <a:xfrm>
            <a:off x="3708633" y="538800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21A2787-551D-7466-F841-C6A1ADF1D68B}"/>
              </a:ext>
            </a:extLst>
          </p:cNvPr>
          <p:cNvSpPr/>
          <p:nvPr/>
        </p:nvSpPr>
        <p:spPr>
          <a:xfrm>
            <a:off x="3861033" y="554040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F1F64CFC-91A2-4FB8-FE22-57DEB0530946}"/>
              </a:ext>
            </a:extLst>
          </p:cNvPr>
          <p:cNvSpPr/>
          <p:nvPr/>
        </p:nvSpPr>
        <p:spPr>
          <a:xfrm>
            <a:off x="3403833" y="538800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7E49394-BAF2-EA29-F920-71CE319FBBC7}"/>
              </a:ext>
            </a:extLst>
          </p:cNvPr>
          <p:cNvCxnSpPr>
            <a:cxnSpLocks/>
            <a:stCxn id="119" idx="7"/>
            <a:endCxn id="116" idx="3"/>
          </p:cNvCxnSpPr>
          <p:nvPr/>
        </p:nvCxnSpPr>
        <p:spPr>
          <a:xfrm flipV="1">
            <a:off x="3456525" y="5288293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0245FAD-CC32-4E88-831F-94C313875C7D}"/>
              </a:ext>
            </a:extLst>
          </p:cNvPr>
          <p:cNvCxnSpPr>
            <a:cxnSpLocks/>
            <a:stCxn id="116" idx="5"/>
            <a:endCxn id="117" idx="1"/>
          </p:cNvCxnSpPr>
          <p:nvPr/>
        </p:nvCxnSpPr>
        <p:spPr>
          <a:xfrm>
            <a:off x="3608925" y="5288293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24A5747-8398-4088-7587-0D54F627E535}"/>
              </a:ext>
            </a:extLst>
          </p:cNvPr>
          <p:cNvCxnSpPr>
            <a:cxnSpLocks/>
            <a:stCxn id="117" idx="5"/>
            <a:endCxn id="118" idx="1"/>
          </p:cNvCxnSpPr>
          <p:nvPr/>
        </p:nvCxnSpPr>
        <p:spPr>
          <a:xfrm>
            <a:off x="3761325" y="5440693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71FD7370-D05A-76B3-36A3-4FB142C30D9E}"/>
              </a:ext>
            </a:extLst>
          </p:cNvPr>
          <p:cNvSpPr/>
          <p:nvPr/>
        </p:nvSpPr>
        <p:spPr>
          <a:xfrm>
            <a:off x="3132320" y="5548889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9AA12E-1FB7-6A82-623C-3BF28CA09615}"/>
              </a:ext>
            </a:extLst>
          </p:cNvPr>
          <p:cNvSpPr/>
          <p:nvPr/>
        </p:nvSpPr>
        <p:spPr>
          <a:xfrm>
            <a:off x="3276615" y="554944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BB9CE3F-79F1-580D-0DF8-6DE9B9EC1D0A}"/>
              </a:ext>
            </a:extLst>
          </p:cNvPr>
          <p:cNvSpPr/>
          <p:nvPr/>
        </p:nvSpPr>
        <p:spPr>
          <a:xfrm>
            <a:off x="3429015" y="554944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A228E97-F365-FDAB-0BC1-5E8EAC7B07DC}"/>
              </a:ext>
            </a:extLst>
          </p:cNvPr>
          <p:cNvSpPr/>
          <p:nvPr/>
        </p:nvSpPr>
        <p:spPr>
          <a:xfrm>
            <a:off x="3590455" y="5548889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1F1728A-8008-4486-3E3A-81E38948F1E4}"/>
              </a:ext>
            </a:extLst>
          </p:cNvPr>
          <p:cNvCxnSpPr>
            <a:stCxn id="123" idx="0"/>
            <a:endCxn id="119" idx="3"/>
          </p:cNvCxnSpPr>
          <p:nvPr/>
        </p:nvCxnSpPr>
        <p:spPr>
          <a:xfrm flipV="1">
            <a:off x="3163186" y="5440693"/>
            <a:ext cx="249687" cy="10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3E481A3-171F-3B14-732C-F0B458EFCE64}"/>
              </a:ext>
            </a:extLst>
          </p:cNvPr>
          <p:cNvCxnSpPr>
            <a:stCxn id="124" idx="0"/>
            <a:endCxn id="119" idx="4"/>
          </p:cNvCxnSpPr>
          <p:nvPr/>
        </p:nvCxnSpPr>
        <p:spPr>
          <a:xfrm flipV="1">
            <a:off x="3307481" y="5449733"/>
            <a:ext cx="127218" cy="9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AF28821-B461-4634-113A-661DF6A8A6B3}"/>
              </a:ext>
            </a:extLst>
          </p:cNvPr>
          <p:cNvCxnSpPr>
            <a:stCxn id="125" idx="0"/>
            <a:endCxn id="119" idx="4"/>
          </p:cNvCxnSpPr>
          <p:nvPr/>
        </p:nvCxnSpPr>
        <p:spPr>
          <a:xfrm flipH="1" flipV="1">
            <a:off x="3434699" y="5449733"/>
            <a:ext cx="25182" cy="9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3948929-E5D1-58AC-CD88-F316D6D43147}"/>
              </a:ext>
            </a:extLst>
          </p:cNvPr>
          <p:cNvCxnSpPr>
            <a:stCxn id="126" idx="0"/>
            <a:endCxn id="119" idx="5"/>
          </p:cNvCxnSpPr>
          <p:nvPr/>
        </p:nvCxnSpPr>
        <p:spPr>
          <a:xfrm flipH="1" flipV="1">
            <a:off x="3456525" y="5440693"/>
            <a:ext cx="164796" cy="10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CCB3BC05-E33C-6EAF-D3B1-9AE78CA92F7B}"/>
              </a:ext>
            </a:extLst>
          </p:cNvPr>
          <p:cNvSpPr/>
          <p:nvPr/>
        </p:nvSpPr>
        <p:spPr>
          <a:xfrm>
            <a:off x="3348254" y="40308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30A5E78-E0AA-9756-D897-7A0B0D242C99}"/>
              </a:ext>
            </a:extLst>
          </p:cNvPr>
          <p:cNvSpPr/>
          <p:nvPr/>
        </p:nvSpPr>
        <p:spPr>
          <a:xfrm>
            <a:off x="3500654" y="41832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A097457-A609-B432-9A10-32C757EDBCDE}"/>
              </a:ext>
            </a:extLst>
          </p:cNvPr>
          <p:cNvSpPr/>
          <p:nvPr/>
        </p:nvSpPr>
        <p:spPr>
          <a:xfrm>
            <a:off x="3185365" y="4403826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E2993B8-BA0B-23F8-94AC-2A3179ED7D79}"/>
              </a:ext>
            </a:extLst>
          </p:cNvPr>
          <p:cNvSpPr/>
          <p:nvPr/>
        </p:nvSpPr>
        <p:spPr>
          <a:xfrm>
            <a:off x="3195854" y="418324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52CDAD2-4F02-7E5D-193B-B2D1BE6FCC56}"/>
              </a:ext>
            </a:extLst>
          </p:cNvPr>
          <p:cNvCxnSpPr>
            <a:cxnSpLocks/>
            <a:stCxn id="138" idx="7"/>
            <a:endCxn id="135" idx="3"/>
          </p:cNvCxnSpPr>
          <p:nvPr/>
        </p:nvCxnSpPr>
        <p:spPr>
          <a:xfrm flipV="1">
            <a:off x="3248546" y="408354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1600707-C2F4-E0E3-A100-2D2E25092E28}"/>
              </a:ext>
            </a:extLst>
          </p:cNvPr>
          <p:cNvCxnSpPr>
            <a:cxnSpLocks/>
            <a:stCxn id="135" idx="5"/>
            <a:endCxn id="136" idx="1"/>
          </p:cNvCxnSpPr>
          <p:nvPr/>
        </p:nvCxnSpPr>
        <p:spPr>
          <a:xfrm>
            <a:off x="3400946" y="4083540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1F29F777-D6F3-257F-F205-9A484FFB0011}"/>
              </a:ext>
            </a:extLst>
          </p:cNvPr>
          <p:cNvSpPr/>
          <p:nvPr/>
        </p:nvSpPr>
        <p:spPr>
          <a:xfrm>
            <a:off x="3503541" y="440048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8F2C50A-9437-E1F7-76E1-0AD67F5787AC}"/>
              </a:ext>
            </a:extLst>
          </p:cNvPr>
          <p:cNvSpPr/>
          <p:nvPr/>
        </p:nvSpPr>
        <p:spPr>
          <a:xfrm>
            <a:off x="3345457" y="3819830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C0D8048-39AC-7073-9C20-247CC12EEE7F}"/>
              </a:ext>
            </a:extLst>
          </p:cNvPr>
          <p:cNvSpPr/>
          <p:nvPr/>
        </p:nvSpPr>
        <p:spPr>
          <a:xfrm>
            <a:off x="3689390" y="402986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DFF2909-270B-AA74-3699-F428CA438DC8}"/>
              </a:ext>
            </a:extLst>
          </p:cNvPr>
          <p:cNvSpPr/>
          <p:nvPr/>
        </p:nvSpPr>
        <p:spPr>
          <a:xfrm>
            <a:off x="3027867" y="4021318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40FAE05-101C-55E2-8A90-29AE4A3F1C54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 flipH="1">
            <a:off x="3216231" y="4244980"/>
            <a:ext cx="10489" cy="15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38E0D43-4BF7-C8F1-B312-71282C3E3458}"/>
              </a:ext>
            </a:extLst>
          </p:cNvPr>
          <p:cNvCxnSpPr>
            <a:stCxn id="136" idx="4"/>
            <a:endCxn id="143" idx="0"/>
          </p:cNvCxnSpPr>
          <p:nvPr/>
        </p:nvCxnSpPr>
        <p:spPr>
          <a:xfrm>
            <a:off x="3531520" y="4244980"/>
            <a:ext cx="2887" cy="15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329C09-039F-928E-05F9-92E518EC7FE7}"/>
              </a:ext>
            </a:extLst>
          </p:cNvPr>
          <p:cNvCxnSpPr>
            <a:stCxn id="144" idx="4"/>
            <a:endCxn id="135" idx="0"/>
          </p:cNvCxnSpPr>
          <p:nvPr/>
        </p:nvCxnSpPr>
        <p:spPr>
          <a:xfrm>
            <a:off x="3376323" y="3881562"/>
            <a:ext cx="2797" cy="14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D2DF5B6-3617-EACD-1F13-AD7D91DCB994}"/>
              </a:ext>
            </a:extLst>
          </p:cNvPr>
          <p:cNvCxnSpPr>
            <a:stCxn id="144" idx="3"/>
            <a:endCxn id="146" idx="7"/>
          </p:cNvCxnSpPr>
          <p:nvPr/>
        </p:nvCxnSpPr>
        <p:spPr>
          <a:xfrm flipH="1">
            <a:off x="3080559" y="3872522"/>
            <a:ext cx="273938" cy="15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87E9934-33A0-4665-0D22-B1F8ED30FAD8}"/>
              </a:ext>
            </a:extLst>
          </p:cNvPr>
          <p:cNvCxnSpPr>
            <a:stCxn id="144" idx="5"/>
            <a:endCxn id="145" idx="1"/>
          </p:cNvCxnSpPr>
          <p:nvPr/>
        </p:nvCxnSpPr>
        <p:spPr>
          <a:xfrm>
            <a:off x="3398149" y="3872522"/>
            <a:ext cx="300281" cy="166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F98755FE-4C23-16CE-D325-AC006B7AE311}"/>
              </a:ext>
            </a:extLst>
          </p:cNvPr>
          <p:cNvSpPr/>
          <p:nvPr/>
        </p:nvSpPr>
        <p:spPr>
          <a:xfrm>
            <a:off x="4729224" y="544973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D0A3A53-734B-E6B1-0FB3-F3406F58EF95}"/>
              </a:ext>
            </a:extLst>
          </p:cNvPr>
          <p:cNvSpPr/>
          <p:nvPr/>
        </p:nvSpPr>
        <p:spPr>
          <a:xfrm>
            <a:off x="4881624" y="560213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C6D4B3C-FE8B-74C1-B428-97A8952EB5F1}"/>
              </a:ext>
            </a:extLst>
          </p:cNvPr>
          <p:cNvSpPr/>
          <p:nvPr/>
        </p:nvSpPr>
        <p:spPr>
          <a:xfrm>
            <a:off x="4712394" y="575965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B0E643C-D8B1-4784-CD14-E750266AF00F}"/>
              </a:ext>
            </a:extLst>
          </p:cNvPr>
          <p:cNvSpPr/>
          <p:nvPr/>
        </p:nvSpPr>
        <p:spPr>
          <a:xfrm>
            <a:off x="4576824" y="560213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479A890-C80A-36A2-6FD8-BA2B8B744F0B}"/>
              </a:ext>
            </a:extLst>
          </p:cNvPr>
          <p:cNvCxnSpPr>
            <a:cxnSpLocks/>
            <a:stCxn id="161" idx="7"/>
            <a:endCxn id="158" idx="3"/>
          </p:cNvCxnSpPr>
          <p:nvPr/>
        </p:nvCxnSpPr>
        <p:spPr>
          <a:xfrm flipV="1">
            <a:off x="4629516" y="550242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5EF9707-D098-780E-3573-9DCA48A3981D}"/>
              </a:ext>
            </a:extLst>
          </p:cNvPr>
          <p:cNvCxnSpPr>
            <a:cxnSpLocks/>
            <a:stCxn id="158" idx="5"/>
            <a:endCxn id="159" idx="1"/>
          </p:cNvCxnSpPr>
          <p:nvPr/>
        </p:nvCxnSpPr>
        <p:spPr>
          <a:xfrm>
            <a:off x="4781916" y="550242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A69CC43-9C1E-7B88-60B3-872FACC09456}"/>
              </a:ext>
            </a:extLst>
          </p:cNvPr>
          <p:cNvCxnSpPr>
            <a:cxnSpLocks/>
          </p:cNvCxnSpPr>
          <p:nvPr/>
        </p:nvCxnSpPr>
        <p:spPr>
          <a:xfrm>
            <a:off x="4618549" y="5650905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B744FA4B-E654-FA90-0F58-D83D0F2B2AE6}"/>
              </a:ext>
            </a:extLst>
          </p:cNvPr>
          <p:cNvSpPr/>
          <p:nvPr/>
        </p:nvSpPr>
        <p:spPr>
          <a:xfrm>
            <a:off x="5501208" y="51140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9011B83E-7CB7-9631-9B6F-D7C681B4C10F}"/>
              </a:ext>
            </a:extLst>
          </p:cNvPr>
          <p:cNvSpPr/>
          <p:nvPr/>
        </p:nvSpPr>
        <p:spPr>
          <a:xfrm>
            <a:off x="5653608" y="52664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B341311-91AC-180D-3DA0-7EC82E21697B}"/>
              </a:ext>
            </a:extLst>
          </p:cNvPr>
          <p:cNvSpPr/>
          <p:nvPr/>
        </p:nvSpPr>
        <p:spPr>
          <a:xfrm>
            <a:off x="5470342" y="542223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23DBB4FB-AC7A-E15F-DEBC-4008DB3894B5}"/>
              </a:ext>
            </a:extLst>
          </p:cNvPr>
          <p:cNvSpPr/>
          <p:nvPr/>
        </p:nvSpPr>
        <p:spPr>
          <a:xfrm>
            <a:off x="5348808" y="52664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F408531-F3EC-5ED4-9094-2E539A868B40}"/>
              </a:ext>
            </a:extLst>
          </p:cNvPr>
          <p:cNvCxnSpPr>
            <a:cxnSpLocks/>
            <a:stCxn id="168" idx="7"/>
            <a:endCxn id="165" idx="3"/>
          </p:cNvCxnSpPr>
          <p:nvPr/>
        </p:nvCxnSpPr>
        <p:spPr>
          <a:xfrm flipV="1">
            <a:off x="5401500" y="5166759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DFEC48B-7A7B-696C-E134-5447431F29D1}"/>
              </a:ext>
            </a:extLst>
          </p:cNvPr>
          <p:cNvCxnSpPr>
            <a:cxnSpLocks/>
            <a:stCxn id="165" idx="5"/>
            <a:endCxn id="166" idx="1"/>
          </p:cNvCxnSpPr>
          <p:nvPr/>
        </p:nvCxnSpPr>
        <p:spPr>
          <a:xfrm>
            <a:off x="5553900" y="5166759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686D5CF-F2B9-724B-E332-1C17828ADC39}"/>
              </a:ext>
            </a:extLst>
          </p:cNvPr>
          <p:cNvCxnSpPr>
            <a:cxnSpLocks/>
          </p:cNvCxnSpPr>
          <p:nvPr/>
        </p:nvCxnSpPr>
        <p:spPr>
          <a:xfrm>
            <a:off x="5394142" y="5320841"/>
            <a:ext cx="108748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1ABDF5B9-9E0D-DAF7-BB8C-A455613655F4}"/>
              </a:ext>
            </a:extLst>
          </p:cNvPr>
          <p:cNvSpPr/>
          <p:nvPr/>
        </p:nvSpPr>
        <p:spPr>
          <a:xfrm>
            <a:off x="4428890" y="575965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13A2EDD-5A82-7BF4-0A1D-855F37E80439}"/>
              </a:ext>
            </a:extLst>
          </p:cNvPr>
          <p:cNvSpPr/>
          <p:nvPr/>
        </p:nvSpPr>
        <p:spPr>
          <a:xfrm>
            <a:off x="4727297" y="560213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ED97C647-CC0A-CC27-34AC-0D8F314ED523}"/>
              </a:ext>
            </a:extLst>
          </p:cNvPr>
          <p:cNvSpPr/>
          <p:nvPr/>
        </p:nvSpPr>
        <p:spPr>
          <a:xfrm>
            <a:off x="4576328" y="5759653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86060AF-50D5-7235-CF95-3AECDBF1A201}"/>
              </a:ext>
            </a:extLst>
          </p:cNvPr>
          <p:cNvSpPr/>
          <p:nvPr/>
        </p:nvSpPr>
        <p:spPr>
          <a:xfrm>
            <a:off x="5662648" y="54188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5B4E550-39AD-FD89-5AB0-5A3A564679A5}"/>
              </a:ext>
            </a:extLst>
          </p:cNvPr>
          <p:cNvCxnSpPr>
            <a:stCxn id="161" idx="3"/>
            <a:endCxn id="172" idx="7"/>
          </p:cNvCxnSpPr>
          <p:nvPr/>
        </p:nvCxnSpPr>
        <p:spPr>
          <a:xfrm flipH="1">
            <a:off x="4481582" y="5654825"/>
            <a:ext cx="104282" cy="11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1C4C403-3258-DBAB-508C-AFCC3972C5B1}"/>
              </a:ext>
            </a:extLst>
          </p:cNvPr>
          <p:cNvCxnSpPr>
            <a:stCxn id="161" idx="4"/>
            <a:endCxn id="174" idx="0"/>
          </p:cNvCxnSpPr>
          <p:nvPr/>
        </p:nvCxnSpPr>
        <p:spPr>
          <a:xfrm flipH="1">
            <a:off x="4607194" y="5663865"/>
            <a:ext cx="496" cy="95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71E447B-ECFA-4FA2-2930-7DD67AA2FE27}"/>
              </a:ext>
            </a:extLst>
          </p:cNvPr>
          <p:cNvCxnSpPr>
            <a:stCxn id="158" idx="4"/>
            <a:endCxn id="173" idx="0"/>
          </p:cNvCxnSpPr>
          <p:nvPr/>
        </p:nvCxnSpPr>
        <p:spPr>
          <a:xfrm flipH="1">
            <a:off x="4758163" y="5511465"/>
            <a:ext cx="1927" cy="90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BBF16D47-85C5-3DCA-92CB-59A2CB5E5A94}"/>
              </a:ext>
            </a:extLst>
          </p:cNvPr>
          <p:cNvSpPr/>
          <p:nvPr/>
        </p:nvSpPr>
        <p:spPr>
          <a:xfrm>
            <a:off x="5622742" y="5574631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5A8F390-70FB-56EE-CB72-ABECA16A6BA8}"/>
              </a:ext>
            </a:extLst>
          </p:cNvPr>
          <p:cNvSpPr/>
          <p:nvPr/>
        </p:nvSpPr>
        <p:spPr>
          <a:xfrm>
            <a:off x="5715340" y="55712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CFB8F25A-76DF-8998-511B-91ECB98BE9EF}"/>
              </a:ext>
            </a:extLst>
          </p:cNvPr>
          <p:cNvSpPr/>
          <p:nvPr/>
        </p:nvSpPr>
        <p:spPr>
          <a:xfrm>
            <a:off x="5807938" y="55712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3E4325A6-944B-E0B2-BD9E-0BB401480ADE}"/>
              </a:ext>
            </a:extLst>
          </p:cNvPr>
          <p:cNvSpPr/>
          <p:nvPr/>
        </p:nvSpPr>
        <p:spPr>
          <a:xfrm>
            <a:off x="5530144" y="5568955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D05C096F-33BB-A30A-7593-BD9D7A046DAC}"/>
              </a:ext>
            </a:extLst>
          </p:cNvPr>
          <p:cNvSpPr/>
          <p:nvPr/>
        </p:nvSpPr>
        <p:spPr>
          <a:xfrm>
            <a:off x="5339969" y="54188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E3D58839-AD99-DB5D-9014-7948DE967D8F}"/>
              </a:ext>
            </a:extLst>
          </p:cNvPr>
          <p:cNvSpPr/>
          <p:nvPr/>
        </p:nvSpPr>
        <p:spPr>
          <a:xfrm>
            <a:off x="5217633" y="5418867"/>
            <a:ext cx="61732" cy="61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A4DF1B9-9298-2C6E-25D0-B7A1AC53B8FE}"/>
              </a:ext>
            </a:extLst>
          </p:cNvPr>
          <p:cNvCxnSpPr>
            <a:stCxn id="168" idx="3"/>
            <a:endCxn id="187" idx="7"/>
          </p:cNvCxnSpPr>
          <p:nvPr/>
        </p:nvCxnSpPr>
        <p:spPr>
          <a:xfrm flipH="1">
            <a:off x="5270325" y="5319159"/>
            <a:ext cx="87523" cy="10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609DF70-A23F-8E2E-0F71-6077440A77BA}"/>
              </a:ext>
            </a:extLst>
          </p:cNvPr>
          <p:cNvCxnSpPr>
            <a:stCxn id="168" idx="4"/>
            <a:endCxn id="186" idx="0"/>
          </p:cNvCxnSpPr>
          <p:nvPr/>
        </p:nvCxnSpPr>
        <p:spPr>
          <a:xfrm flipH="1">
            <a:off x="5370835" y="5328199"/>
            <a:ext cx="8839" cy="90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DDF0FE3D-8EA3-C2DE-87AB-BF834197CF3A}"/>
              </a:ext>
            </a:extLst>
          </p:cNvPr>
          <p:cNvCxnSpPr>
            <a:stCxn id="166" idx="4"/>
            <a:endCxn id="175" idx="0"/>
          </p:cNvCxnSpPr>
          <p:nvPr/>
        </p:nvCxnSpPr>
        <p:spPr>
          <a:xfrm>
            <a:off x="5684474" y="5328199"/>
            <a:ext cx="9040" cy="90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BDDCE2F-712A-C9DD-032B-C1D391E70CD2}"/>
              </a:ext>
            </a:extLst>
          </p:cNvPr>
          <p:cNvCxnSpPr>
            <a:stCxn id="175" idx="3"/>
            <a:endCxn id="185" idx="0"/>
          </p:cNvCxnSpPr>
          <p:nvPr/>
        </p:nvCxnSpPr>
        <p:spPr>
          <a:xfrm flipH="1">
            <a:off x="5561010" y="5471559"/>
            <a:ext cx="110678" cy="9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667E201-6F5C-C977-ED46-2DC393C82A30}"/>
              </a:ext>
            </a:extLst>
          </p:cNvPr>
          <p:cNvCxnSpPr>
            <a:stCxn id="175" idx="4"/>
            <a:endCxn id="182" idx="0"/>
          </p:cNvCxnSpPr>
          <p:nvPr/>
        </p:nvCxnSpPr>
        <p:spPr>
          <a:xfrm flipH="1">
            <a:off x="5653608" y="5480599"/>
            <a:ext cx="39906" cy="94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10DDA46-E5AE-8308-6DB8-62BCC226E40A}"/>
              </a:ext>
            </a:extLst>
          </p:cNvPr>
          <p:cNvCxnSpPr>
            <a:stCxn id="175" idx="5"/>
            <a:endCxn id="183" idx="0"/>
          </p:cNvCxnSpPr>
          <p:nvPr/>
        </p:nvCxnSpPr>
        <p:spPr>
          <a:xfrm>
            <a:off x="5715340" y="5471559"/>
            <a:ext cx="30866" cy="9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E455402-7E40-39DC-5D11-0C4F2B617A22}"/>
              </a:ext>
            </a:extLst>
          </p:cNvPr>
          <p:cNvCxnSpPr>
            <a:stCxn id="175" idx="6"/>
            <a:endCxn id="184" idx="0"/>
          </p:cNvCxnSpPr>
          <p:nvPr/>
        </p:nvCxnSpPr>
        <p:spPr>
          <a:xfrm>
            <a:off x="5724380" y="5449733"/>
            <a:ext cx="114424" cy="121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Freeform 203">
            <a:extLst>
              <a:ext uri="{FF2B5EF4-FFF2-40B4-BE49-F238E27FC236}">
                <a16:creationId xmlns:a16="http://schemas.microsoft.com/office/drawing/2014/main" id="{84DD542B-F384-7720-E738-A0B1846F4776}"/>
              </a:ext>
            </a:extLst>
          </p:cNvPr>
          <p:cNvSpPr/>
          <p:nvPr/>
        </p:nvSpPr>
        <p:spPr>
          <a:xfrm>
            <a:off x="3407343" y="3821839"/>
            <a:ext cx="524884" cy="965125"/>
          </a:xfrm>
          <a:custGeom>
            <a:avLst/>
            <a:gdLst>
              <a:gd name="connsiteX0" fmla="*/ 0 w 524884"/>
              <a:gd name="connsiteY0" fmla="*/ 12224 h 965125"/>
              <a:gd name="connsiteX1" fmla="*/ 208548 w 524884"/>
              <a:gd name="connsiteY1" fmla="*/ 2599 h 965125"/>
              <a:gd name="connsiteX2" fmla="*/ 372177 w 524884"/>
              <a:gd name="connsiteY2" fmla="*/ 53934 h 965125"/>
              <a:gd name="connsiteX3" fmla="*/ 516556 w 524884"/>
              <a:gd name="connsiteY3" fmla="*/ 223980 h 965125"/>
              <a:gd name="connsiteX4" fmla="*/ 500514 w 524884"/>
              <a:gd name="connsiteY4" fmla="*/ 474237 h 965125"/>
              <a:gd name="connsiteX5" fmla="*/ 442762 w 524884"/>
              <a:gd name="connsiteY5" fmla="*/ 653908 h 965125"/>
              <a:gd name="connsiteX6" fmla="*/ 314425 w 524884"/>
              <a:gd name="connsiteY6" fmla="*/ 827163 h 965125"/>
              <a:gd name="connsiteX7" fmla="*/ 189297 w 524884"/>
              <a:gd name="connsiteY7" fmla="*/ 916999 h 965125"/>
              <a:gd name="connsiteX8" fmla="*/ 70585 w 524884"/>
              <a:gd name="connsiteY8" fmla="*/ 961917 h 965125"/>
              <a:gd name="connsiteX9" fmla="*/ 51335 w 524884"/>
              <a:gd name="connsiteY9" fmla="*/ 965125 h 9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4884" h="965125">
                <a:moveTo>
                  <a:pt x="0" y="12224"/>
                </a:moveTo>
                <a:cubicBezTo>
                  <a:pt x="73259" y="3935"/>
                  <a:pt x="146519" y="-4353"/>
                  <a:pt x="208548" y="2599"/>
                </a:cubicBezTo>
                <a:cubicBezTo>
                  <a:pt x="270577" y="9551"/>
                  <a:pt x="320842" y="17037"/>
                  <a:pt x="372177" y="53934"/>
                </a:cubicBezTo>
                <a:cubicBezTo>
                  <a:pt x="423512" y="90831"/>
                  <a:pt x="495166" y="153929"/>
                  <a:pt x="516556" y="223980"/>
                </a:cubicBezTo>
                <a:cubicBezTo>
                  <a:pt x="537946" y="294031"/>
                  <a:pt x="512813" y="402582"/>
                  <a:pt x="500514" y="474237"/>
                </a:cubicBezTo>
                <a:cubicBezTo>
                  <a:pt x="488215" y="545892"/>
                  <a:pt x="473777" y="595087"/>
                  <a:pt x="442762" y="653908"/>
                </a:cubicBezTo>
                <a:cubicBezTo>
                  <a:pt x="411747" y="712729"/>
                  <a:pt x="356669" y="783315"/>
                  <a:pt x="314425" y="827163"/>
                </a:cubicBezTo>
                <a:cubicBezTo>
                  <a:pt x="272181" y="871011"/>
                  <a:pt x="229937" y="894540"/>
                  <a:pt x="189297" y="916999"/>
                </a:cubicBezTo>
                <a:cubicBezTo>
                  <a:pt x="148657" y="939458"/>
                  <a:pt x="70585" y="961917"/>
                  <a:pt x="70585" y="961917"/>
                </a:cubicBezTo>
                <a:cubicBezTo>
                  <a:pt x="47591" y="969938"/>
                  <a:pt x="66842" y="933041"/>
                  <a:pt x="51335" y="965125"/>
                </a:cubicBezTo>
              </a:path>
            </a:pathLst>
          </a:custGeom>
          <a:noFill/>
          <a:ln w="6350">
            <a:solidFill>
              <a:srgbClr val="FF0000"/>
            </a:solidFill>
            <a:tailEnd type="triangl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3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C8F7BFB-CC06-4ADD-9667-2E2CCF3BC2AD}"/>
              </a:ext>
            </a:extLst>
          </p:cNvPr>
          <p:cNvGrpSpPr/>
          <p:nvPr/>
        </p:nvGrpSpPr>
        <p:grpSpPr>
          <a:xfrm>
            <a:off x="1026716" y="3196559"/>
            <a:ext cx="3645708" cy="1682942"/>
            <a:chOff x="1026716" y="3196559"/>
            <a:chExt cx="3645708" cy="1682942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BE7D2D3-B6E4-4C90-877F-8F751F42CDD4}"/>
                </a:ext>
              </a:extLst>
            </p:cNvPr>
            <p:cNvGrpSpPr/>
            <p:nvPr/>
          </p:nvGrpSpPr>
          <p:grpSpPr>
            <a:xfrm>
              <a:off x="1026716" y="3196559"/>
              <a:ext cx="3645708" cy="1682942"/>
              <a:chOff x="1026716" y="3196559"/>
              <a:chExt cx="3645708" cy="1682942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572A378-7A55-4ABA-8AF9-4727D421A081}"/>
                  </a:ext>
                </a:extLst>
              </p:cNvPr>
              <p:cNvCxnSpPr/>
              <p:nvPr/>
            </p:nvCxnSpPr>
            <p:spPr>
              <a:xfrm flipV="1">
                <a:off x="1899478" y="3321878"/>
                <a:ext cx="0" cy="8304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3A4A82B-C8D1-4EF6-9CBE-EBD108E495F9}"/>
                  </a:ext>
                </a:extLst>
              </p:cNvPr>
              <p:cNvCxnSpPr/>
              <p:nvPr/>
            </p:nvCxnSpPr>
            <p:spPr>
              <a:xfrm flipH="1">
                <a:off x="1179443" y="4156765"/>
                <a:ext cx="724453" cy="512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9CD54DD-EBCA-4532-8701-1A02C9A116A3}"/>
                  </a:ext>
                </a:extLst>
              </p:cNvPr>
              <p:cNvCxnSpPr/>
              <p:nvPr/>
            </p:nvCxnSpPr>
            <p:spPr>
              <a:xfrm>
                <a:off x="1899478" y="4152421"/>
                <a:ext cx="918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765116D-83AC-43DC-B0FE-677E7F5BB248}"/>
                  </a:ext>
                </a:extLst>
              </p:cNvPr>
              <p:cNvCxnSpPr/>
              <p:nvPr/>
            </p:nvCxnSpPr>
            <p:spPr>
              <a:xfrm>
                <a:off x="1899478" y="4152348"/>
                <a:ext cx="304800" cy="689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22E9CB9-B791-45E3-815A-29844CC7980D}"/>
                  </a:ext>
                </a:extLst>
              </p:cNvPr>
              <p:cNvCxnSpPr/>
              <p:nvPr/>
            </p:nvCxnSpPr>
            <p:spPr>
              <a:xfrm flipH="1" flipV="1">
                <a:off x="1303130" y="3763617"/>
                <a:ext cx="596348" cy="388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5E50CA9-D86B-48F4-B0A3-1C904DE47E60}"/>
                      </a:ext>
                    </a:extLst>
                  </p:cNvPr>
                  <p:cNvSpPr txBox="1"/>
                  <p:nvPr/>
                </p:nvSpPr>
                <p:spPr>
                  <a:xfrm>
                    <a:off x="1923779" y="3980684"/>
                    <a:ext cx="9938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5E50CA9-D86B-48F4-B0A3-1C904DE47E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3779" y="3980684"/>
                    <a:ext cx="99386" cy="15388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0" r="-31250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2F4064A-ACA1-480C-AC13-557FF965F309}"/>
                      </a:ext>
                    </a:extLst>
                  </p:cNvPr>
                  <p:cNvSpPr txBox="1"/>
                  <p:nvPr/>
                </p:nvSpPr>
                <p:spPr>
                  <a:xfrm>
                    <a:off x="1633764" y="3196559"/>
                    <a:ext cx="33804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E2F4064A-ACA1-480C-AC13-557FF965F3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3764" y="3196559"/>
                    <a:ext cx="338041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4477E65-2CD6-45C1-B9CE-90BA0F998632}"/>
                      </a:ext>
                    </a:extLst>
                  </p:cNvPr>
                  <p:cNvSpPr txBox="1"/>
                  <p:nvPr/>
                </p:nvSpPr>
                <p:spPr>
                  <a:xfrm>
                    <a:off x="1178893" y="3515187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34477E65-2CD6-45C1-B9CE-90BA0F9986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8893" y="3515187"/>
                    <a:ext cx="340991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15DAFE6-43CD-408E-8DBB-9E70C5ACF31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716" y="4350074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15DAFE6-43CD-408E-8DBB-9E70C5ACF3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716" y="4350074"/>
                    <a:ext cx="34099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B7B5A32-B015-422C-8D97-DDE5D98EA6B6}"/>
                      </a:ext>
                    </a:extLst>
                  </p:cNvPr>
                  <p:cNvSpPr txBox="1"/>
                  <p:nvPr/>
                </p:nvSpPr>
                <p:spPr>
                  <a:xfrm>
                    <a:off x="1899478" y="4633280"/>
                    <a:ext cx="34535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B7B5A32-B015-422C-8D97-DDE5D98EA6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9478" y="4633280"/>
                    <a:ext cx="34535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41D6B90-CCC0-441E-AC6E-8D583CC6F5DC}"/>
                      </a:ext>
                    </a:extLst>
                  </p:cNvPr>
                  <p:cNvSpPr txBox="1"/>
                  <p:nvPr/>
                </p:nvSpPr>
                <p:spPr>
                  <a:xfrm>
                    <a:off x="2594405" y="4107509"/>
                    <a:ext cx="35920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C41D6B90-CCC0-441E-AC6E-8D583CC6F5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4405" y="4107509"/>
                    <a:ext cx="359201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84AD54-0B9A-4A61-8617-A99FCD20893A}"/>
                  </a:ext>
                </a:extLst>
              </p:cNvPr>
              <p:cNvSpPr txBox="1"/>
              <p:nvPr/>
            </p:nvSpPr>
            <p:spPr>
              <a:xfrm rot="546784">
                <a:off x="1519884" y="441297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41F495-9310-4601-89F3-7D5FABCE464A}"/>
                  </a:ext>
                </a:extLst>
              </p:cNvPr>
              <p:cNvSpPr txBox="1"/>
              <p:nvPr/>
            </p:nvSpPr>
            <p:spPr>
              <a:xfrm rot="18986018">
                <a:off x="2332153" y="431223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C9C44B-6825-4949-B6AB-C1D69EB5BE49}"/>
                  </a:ext>
                </a:extLst>
              </p:cNvPr>
              <p:cNvSpPr/>
              <p:nvPr/>
            </p:nvSpPr>
            <p:spPr>
              <a:xfrm rot="3102443">
                <a:off x="3357024" y="4088301"/>
                <a:ext cx="48111" cy="439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FC6D528-731B-4FA9-9873-234C9914E945}"/>
                  </a:ext>
                </a:extLst>
              </p:cNvPr>
              <p:cNvSpPr/>
              <p:nvPr/>
            </p:nvSpPr>
            <p:spPr>
              <a:xfrm rot="3102443">
                <a:off x="4094319" y="3509337"/>
                <a:ext cx="88490" cy="8201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7CFD7F5-9A3B-4EF8-9DE7-894B53C34924}"/>
                  </a:ext>
                </a:extLst>
              </p:cNvPr>
              <p:cNvSpPr/>
              <p:nvPr/>
            </p:nvSpPr>
            <p:spPr>
              <a:xfrm>
                <a:off x="3958970" y="423061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9B35DFE-6E15-49A3-BAB6-BE6A9BE2FD1E}"/>
                  </a:ext>
                </a:extLst>
              </p:cNvPr>
              <p:cNvCxnSpPr>
                <a:cxnSpLocks/>
                <a:stCxn id="142" idx="6"/>
                <a:endCxn id="144" idx="5"/>
              </p:cNvCxnSpPr>
              <p:nvPr/>
            </p:nvCxnSpPr>
            <p:spPr>
              <a:xfrm>
                <a:off x="3395986" y="4129157"/>
                <a:ext cx="602008" cy="140486"/>
              </a:xfrm>
              <a:prstGeom prst="line">
                <a:avLst/>
              </a:prstGeom>
              <a:ln w="31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A8A81BC-BE9B-49E0-879A-3464091B62BA}"/>
                  </a:ext>
                </a:extLst>
              </p:cNvPr>
              <p:cNvCxnSpPr>
                <a:cxnSpLocks/>
                <a:stCxn id="143" idx="5"/>
                <a:endCxn id="144" idx="4"/>
              </p:cNvCxnSpPr>
              <p:nvPr/>
            </p:nvCxnSpPr>
            <p:spPr>
              <a:xfrm flipH="1">
                <a:off x="3981830" y="3592870"/>
                <a:ext cx="153362" cy="683468"/>
              </a:xfrm>
              <a:prstGeom prst="line">
                <a:avLst/>
              </a:prstGeom>
              <a:ln w="31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213465D-89C2-4E61-B69A-D3759C082785}"/>
                  </a:ext>
                </a:extLst>
              </p:cNvPr>
              <p:cNvCxnSpPr>
                <a:cxnSpLocks/>
                <a:stCxn id="142" idx="0"/>
                <a:endCxn id="143" idx="4"/>
              </p:cNvCxnSpPr>
              <p:nvPr/>
            </p:nvCxnSpPr>
            <p:spPr>
              <a:xfrm flipV="1">
                <a:off x="3398328" y="3575758"/>
                <a:ext cx="708050" cy="520901"/>
              </a:xfrm>
              <a:prstGeom prst="line">
                <a:avLst/>
              </a:prstGeom>
              <a:ln w="31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66C3F0E5-5321-4FDC-9094-A0812D4F4098}"/>
                      </a:ext>
                    </a:extLst>
                  </p:cNvPr>
                  <p:cNvSpPr txBox="1"/>
                  <p:nvPr/>
                </p:nvSpPr>
                <p:spPr>
                  <a:xfrm>
                    <a:off x="3352687" y="3948632"/>
                    <a:ext cx="594586" cy="259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000" b="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dirty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10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66C3F0E5-5321-4FDC-9094-A0812D4F4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2687" y="3948632"/>
                    <a:ext cx="594586" cy="2594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7B97CE40-84A8-4A5F-8A24-FF78860B7472}"/>
                      </a:ext>
                    </a:extLst>
                  </p:cNvPr>
                  <p:cNvSpPr txBox="1"/>
                  <p:nvPr/>
                </p:nvSpPr>
                <p:spPr>
                  <a:xfrm>
                    <a:off x="4080788" y="3218487"/>
                    <a:ext cx="591636" cy="2594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10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7B97CE40-84A8-4A5F-8A24-FF78860B74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0788" y="3218487"/>
                    <a:ext cx="591636" cy="25949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7D4A31DF-4C4D-403E-828A-F51C8AF4110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9085" y="4253244"/>
                    <a:ext cx="594586" cy="2602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000" i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 dirty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 dirty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10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7D4A31DF-4C4D-403E-828A-F51C8AF411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085" y="4253244"/>
                    <a:ext cx="594586" cy="26026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B744A4C-E0A4-4DFA-994A-0C6D470537E1}"/>
                  </a:ext>
                </a:extLst>
              </p:cNvPr>
              <p:cNvSpPr/>
              <p:nvPr/>
            </p:nvSpPr>
            <p:spPr>
              <a:xfrm rot="3102443">
                <a:off x="3914564" y="384228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E91E9627-A3E4-4EAC-B034-553C1CD60784}"/>
                      </a:ext>
                    </a:extLst>
                  </p:cNvPr>
                  <p:cNvSpPr txBox="1"/>
                  <p:nvPr/>
                </p:nvSpPr>
                <p:spPr>
                  <a:xfrm>
                    <a:off x="3722220" y="3834172"/>
                    <a:ext cx="33675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E91E9627-A3E4-4EAC-B034-553C1CD607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2220" y="3834172"/>
                    <a:ext cx="336759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73D283F-5453-4541-B306-6A34BEBBFD05}"/>
                  </a:ext>
                </a:extLst>
              </p:cNvPr>
              <p:cNvCxnSpPr>
                <a:cxnSpLocks/>
                <a:endCxn id="174" idx="3"/>
              </p:cNvCxnSpPr>
              <p:nvPr/>
            </p:nvCxnSpPr>
            <p:spPr>
              <a:xfrm flipV="1">
                <a:off x="1890329" y="3862475"/>
                <a:ext cx="2024391" cy="298077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74DFF03-E5C1-43D7-AAD0-F083DD51EE80}"/>
                  </a:ext>
                </a:extLst>
              </p:cNvPr>
              <p:cNvCxnSpPr>
                <a:cxnSpLocks/>
                <a:endCxn id="142" idx="3"/>
              </p:cNvCxnSpPr>
              <p:nvPr/>
            </p:nvCxnSpPr>
            <p:spPr>
              <a:xfrm flipV="1">
                <a:off x="1899477" y="4106556"/>
                <a:ext cx="1458866" cy="6049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05ACC53-4F3C-4CD5-8377-A737C40B2D81}"/>
                  </a:ext>
                </a:extLst>
              </p:cNvPr>
              <p:cNvCxnSpPr>
                <a:cxnSpLocks/>
                <a:endCxn id="144" idx="2"/>
              </p:cNvCxnSpPr>
              <p:nvPr/>
            </p:nvCxnSpPr>
            <p:spPr>
              <a:xfrm>
                <a:off x="1890328" y="4167046"/>
                <a:ext cx="2068642" cy="8643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C3E69C2-4C4F-4705-B531-57EF91AEBE27}"/>
                  </a:ext>
                </a:extLst>
              </p:cNvPr>
              <p:cNvCxnSpPr>
                <a:cxnSpLocks/>
                <a:endCxn id="143" idx="3"/>
              </p:cNvCxnSpPr>
              <p:nvPr/>
            </p:nvCxnSpPr>
            <p:spPr>
              <a:xfrm flipV="1">
                <a:off x="1885912" y="3543760"/>
                <a:ext cx="2210505" cy="61508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8D39206-2519-4582-AAA3-1F5B59B540CD}"/>
                    </a:ext>
                  </a:extLst>
                </p:cNvPr>
                <p:cNvSpPr txBox="1"/>
                <p:nvPr/>
              </p:nvSpPr>
              <p:spPr>
                <a:xfrm>
                  <a:off x="2680243" y="3653984"/>
                  <a:ext cx="3384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8D39206-2519-4582-AAA3-1F5B59B54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43" y="3653984"/>
                  <a:ext cx="338491" cy="246221"/>
                </a:xfrm>
                <a:prstGeom prst="rect">
                  <a:avLst/>
                </a:prstGeom>
                <a:blipFill>
                  <a:blip r:embed="rId12"/>
                  <a:stretch>
                    <a:fillRect t="-4878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E7E3EC45-42BD-4E7A-A7C9-5D805087D9F2}"/>
                    </a:ext>
                  </a:extLst>
                </p:cNvPr>
                <p:cNvSpPr txBox="1"/>
                <p:nvPr/>
              </p:nvSpPr>
              <p:spPr>
                <a:xfrm>
                  <a:off x="2868043" y="4174604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E7E3EC45-42BD-4E7A-A7C9-5D805087D9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043" y="4174604"/>
                  <a:ext cx="341439" cy="246221"/>
                </a:xfrm>
                <a:prstGeom prst="rect">
                  <a:avLst/>
                </a:prstGeom>
                <a:blipFill>
                  <a:blip r:embed="rId13"/>
                  <a:stretch>
                    <a:fillRect t="-5000" r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29BE426-1C8C-422D-A8AE-D97F13420454}"/>
                    </a:ext>
                  </a:extLst>
                </p:cNvPr>
                <p:cNvSpPr txBox="1"/>
                <p:nvPr/>
              </p:nvSpPr>
              <p:spPr>
                <a:xfrm>
                  <a:off x="2848591" y="3910544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B29BE426-1C8C-422D-A8AE-D97F13420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8591" y="3910544"/>
                  <a:ext cx="341439" cy="246221"/>
                </a:xfrm>
                <a:prstGeom prst="rect">
                  <a:avLst/>
                </a:prstGeom>
                <a:blipFill>
                  <a:blip r:embed="rId14"/>
                  <a:stretch>
                    <a:fillRect t="-4878" r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C329407F-CCC6-4B3D-899F-238E956EA5CF}"/>
                    </a:ext>
                  </a:extLst>
                </p:cNvPr>
                <p:cNvSpPr txBox="1"/>
                <p:nvPr/>
              </p:nvSpPr>
              <p:spPr>
                <a:xfrm>
                  <a:off x="3313717" y="3706315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C329407F-CCC6-4B3D-899F-238E956EA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17" y="3706315"/>
                  <a:ext cx="341439" cy="246221"/>
                </a:xfrm>
                <a:prstGeom prst="rect">
                  <a:avLst/>
                </a:prstGeom>
                <a:blipFill>
                  <a:blip r:embed="rId15"/>
                  <a:stretch>
                    <a:fillRect t="-5000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7294F60-A0F4-45E8-AEFC-64306C0655DF}"/>
              </a:ext>
            </a:extLst>
          </p:cNvPr>
          <p:cNvGrpSpPr/>
          <p:nvPr/>
        </p:nvGrpSpPr>
        <p:grpSpPr>
          <a:xfrm>
            <a:off x="6642820" y="2197317"/>
            <a:ext cx="4288486" cy="2609850"/>
            <a:chOff x="6642820" y="2197317"/>
            <a:chExt cx="4288486" cy="260985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E26D933-1B2C-46B5-850C-75500BD30F98}"/>
                </a:ext>
              </a:extLst>
            </p:cNvPr>
            <p:cNvGrpSpPr/>
            <p:nvPr/>
          </p:nvGrpSpPr>
          <p:grpSpPr>
            <a:xfrm>
              <a:off x="6642820" y="3249544"/>
              <a:ext cx="1926890" cy="1557623"/>
              <a:chOff x="8541702" y="3251028"/>
              <a:chExt cx="1926890" cy="1557623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DF2ECF5-3A98-4178-828A-7E66187F80FA}"/>
                  </a:ext>
                </a:extLst>
              </p:cNvPr>
              <p:cNvCxnSpPr/>
              <p:nvPr/>
            </p:nvCxnSpPr>
            <p:spPr>
              <a:xfrm flipV="1">
                <a:off x="9414464" y="3251028"/>
                <a:ext cx="0" cy="8304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724817B9-78B7-4E97-9D85-5B09EB8F9C92}"/>
                  </a:ext>
                </a:extLst>
              </p:cNvPr>
              <p:cNvCxnSpPr/>
              <p:nvPr/>
            </p:nvCxnSpPr>
            <p:spPr>
              <a:xfrm flipH="1">
                <a:off x="8694429" y="4085915"/>
                <a:ext cx="724453" cy="512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813AE31D-BF41-4C01-B43A-D3EE72F658A8}"/>
                  </a:ext>
                </a:extLst>
              </p:cNvPr>
              <p:cNvCxnSpPr/>
              <p:nvPr/>
            </p:nvCxnSpPr>
            <p:spPr>
              <a:xfrm>
                <a:off x="9414464" y="4081571"/>
                <a:ext cx="918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3408A3A-E63C-4FC3-A34D-ADA079DBA583}"/>
                  </a:ext>
                </a:extLst>
              </p:cNvPr>
              <p:cNvCxnSpPr/>
              <p:nvPr/>
            </p:nvCxnSpPr>
            <p:spPr>
              <a:xfrm>
                <a:off x="9414464" y="4081498"/>
                <a:ext cx="304800" cy="689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AB140BC-4C26-4B1A-A935-D033AEE4F034}"/>
                  </a:ext>
                </a:extLst>
              </p:cNvPr>
              <p:cNvCxnSpPr/>
              <p:nvPr/>
            </p:nvCxnSpPr>
            <p:spPr>
              <a:xfrm flipH="1" flipV="1">
                <a:off x="8818116" y="3692767"/>
                <a:ext cx="596348" cy="388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77A163C-72C8-46EF-88CA-FDDBF1E896A5}"/>
                      </a:ext>
                    </a:extLst>
                  </p:cNvPr>
                  <p:cNvSpPr txBox="1"/>
                  <p:nvPr/>
                </p:nvSpPr>
                <p:spPr>
                  <a:xfrm>
                    <a:off x="9438765" y="3909834"/>
                    <a:ext cx="9938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77A163C-72C8-46EF-88CA-FDDBF1E896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65" y="3909834"/>
                    <a:ext cx="99386" cy="153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7500" r="-31250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30DF5641-A6BE-4B87-92A4-EC35B796BB4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3879" y="3444337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30DF5641-A6BE-4B87-92A4-EC35B796B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879" y="3444337"/>
                    <a:ext cx="340991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C202F9F-E3AF-4C7C-9852-B29CABB127CE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702" y="4279224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C202F9F-E3AF-4C7C-9852-B29CABB12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702" y="4279224"/>
                    <a:ext cx="34099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0E2982-F201-43F0-B960-C5D032EA2199}"/>
                      </a:ext>
                    </a:extLst>
                  </p:cNvPr>
                  <p:cNvSpPr txBox="1"/>
                  <p:nvPr/>
                </p:nvSpPr>
                <p:spPr>
                  <a:xfrm>
                    <a:off x="9414464" y="4562430"/>
                    <a:ext cx="34535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0E2982-F201-43F0-B960-C5D032EA21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4464" y="4562430"/>
                    <a:ext cx="345351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D2F66BF-5732-4CF9-8852-956B3AA76D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9391" y="4036659"/>
                    <a:ext cx="35920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D2F66BF-5732-4CF9-8852-956B3AA76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09391" y="4036659"/>
                    <a:ext cx="359201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03F0EE-5935-4668-BF3C-282893CD9B94}"/>
                  </a:ext>
                </a:extLst>
              </p:cNvPr>
              <p:cNvSpPr txBox="1"/>
              <p:nvPr/>
            </p:nvSpPr>
            <p:spPr>
              <a:xfrm rot="546784">
                <a:off x="9034870" y="43421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86B49C7-0D0B-447E-B04B-F0BC53CF7416}"/>
                  </a:ext>
                </a:extLst>
              </p:cNvPr>
              <p:cNvSpPr txBox="1"/>
              <p:nvPr/>
            </p:nvSpPr>
            <p:spPr>
              <a:xfrm rot="18986018">
                <a:off x="9847139" y="4241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A703347-9F51-436B-9CD6-326CA81C0940}"/>
                </a:ext>
              </a:extLst>
            </p:cNvPr>
            <p:cNvSpPr/>
            <p:nvPr/>
          </p:nvSpPr>
          <p:spPr>
            <a:xfrm>
              <a:off x="8858577" y="3580886"/>
              <a:ext cx="45719" cy="4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5CD33F-969F-4490-80D7-EBD0A20DF633}"/>
                </a:ext>
              </a:extLst>
            </p:cNvPr>
            <p:cNvSpPr/>
            <p:nvPr/>
          </p:nvSpPr>
          <p:spPr>
            <a:xfrm>
              <a:off x="10339670" y="2495510"/>
              <a:ext cx="89942" cy="89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9EE69E1-39C9-4B52-984F-F2E01A79BA96}"/>
                </a:ext>
              </a:extLst>
            </p:cNvPr>
            <p:cNvCxnSpPr>
              <a:stCxn id="90" idx="7"/>
            </p:cNvCxnSpPr>
            <p:nvPr/>
          </p:nvCxnSpPr>
          <p:spPr>
            <a:xfrm flipV="1">
              <a:off x="8897601" y="2877759"/>
              <a:ext cx="1009853" cy="709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DE83B82-DF24-4426-92EF-4BA40EB41A6D}"/>
                </a:ext>
              </a:extLst>
            </p:cNvPr>
            <p:cNvGrpSpPr/>
            <p:nvPr/>
          </p:nvGrpSpPr>
          <p:grpSpPr>
            <a:xfrm rot="3102443">
              <a:off x="9915079" y="2756198"/>
              <a:ext cx="118560" cy="158671"/>
              <a:chOff x="1489023" y="2022713"/>
              <a:chExt cx="344774" cy="52311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AE0C484-8DF3-4B3E-8E81-B76230949CCE}"/>
                  </a:ext>
                </a:extLst>
              </p:cNvPr>
              <p:cNvSpPr/>
              <p:nvPr/>
            </p:nvSpPr>
            <p:spPr>
              <a:xfrm>
                <a:off x="1489023" y="2136098"/>
                <a:ext cx="344774" cy="357266"/>
              </a:xfrm>
              <a:prstGeom prst="ellipse">
                <a:avLst/>
              </a:prstGeom>
              <a:noFill/>
              <a:ln w="6350"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4774"/>
                          <a:gd name="connsiteY0" fmla="*/ 178633 h 357266"/>
                          <a:gd name="connsiteX1" fmla="*/ 172387 w 344774"/>
                          <a:gd name="connsiteY1" fmla="*/ 0 h 357266"/>
                          <a:gd name="connsiteX2" fmla="*/ 344774 w 344774"/>
                          <a:gd name="connsiteY2" fmla="*/ 178633 h 357266"/>
                          <a:gd name="connsiteX3" fmla="*/ 172387 w 344774"/>
                          <a:gd name="connsiteY3" fmla="*/ 357266 h 357266"/>
                          <a:gd name="connsiteX4" fmla="*/ 0 w 344774"/>
                          <a:gd name="connsiteY4" fmla="*/ 178633 h 357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4774" h="357266" extrusionOk="0">
                            <a:moveTo>
                              <a:pt x="0" y="178633"/>
                            </a:moveTo>
                            <a:cubicBezTo>
                              <a:pt x="-15117" y="70653"/>
                              <a:pt x="60490" y="6264"/>
                              <a:pt x="172387" y="0"/>
                            </a:cubicBezTo>
                            <a:cubicBezTo>
                              <a:pt x="290615" y="4846"/>
                              <a:pt x="334725" y="80297"/>
                              <a:pt x="344774" y="178633"/>
                            </a:cubicBezTo>
                            <a:cubicBezTo>
                              <a:pt x="334813" y="287017"/>
                              <a:pt x="264482" y="374465"/>
                              <a:pt x="172387" y="357266"/>
                            </a:cubicBezTo>
                            <a:cubicBezTo>
                              <a:pt x="64995" y="350599"/>
                              <a:pt x="26222" y="289818"/>
                              <a:pt x="0" y="1786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C24E72D-7382-4EED-A601-8EEE1E99D145}"/>
                  </a:ext>
                </a:extLst>
              </p:cNvPr>
              <p:cNvSpPr/>
              <p:nvPr/>
            </p:nvSpPr>
            <p:spPr>
              <a:xfrm>
                <a:off x="1591456" y="2400924"/>
                <a:ext cx="139908" cy="144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5843480-B57B-46C9-8FCB-2D62640DA574}"/>
                  </a:ext>
                </a:extLst>
              </p:cNvPr>
              <p:cNvSpPr/>
              <p:nvPr/>
            </p:nvSpPr>
            <p:spPr>
              <a:xfrm>
                <a:off x="1532744" y="2022713"/>
                <a:ext cx="257331" cy="2704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BC9E647-2190-4F87-BBE8-09B3895F6747}"/>
                </a:ext>
              </a:extLst>
            </p:cNvPr>
            <p:cNvCxnSpPr>
              <a:cxnSpLocks/>
              <a:stCxn id="91" idx="3"/>
              <a:endCxn id="96" idx="0"/>
            </p:cNvCxnSpPr>
            <p:nvPr/>
          </p:nvCxnSpPr>
          <p:spPr>
            <a:xfrm flipH="1">
              <a:off x="10036626" y="2572279"/>
              <a:ext cx="316216" cy="21409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5947042-0C8C-4965-ACCC-CEBC87D5C719}"/>
                    </a:ext>
                  </a:extLst>
                </p:cNvPr>
                <p:cNvSpPr txBox="1"/>
                <p:nvPr/>
              </p:nvSpPr>
              <p:spPr>
                <a:xfrm>
                  <a:off x="10339670" y="2449168"/>
                  <a:ext cx="591636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5947042-0C8C-4965-ACCC-CEBC87D5C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670" y="2449168"/>
                  <a:ext cx="591636" cy="25949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D20CD14-AE36-4CFE-8B9F-9A268799EFD5}"/>
                    </a:ext>
                  </a:extLst>
                </p:cNvPr>
                <p:cNvSpPr txBox="1"/>
                <p:nvPr/>
              </p:nvSpPr>
              <p:spPr>
                <a:xfrm>
                  <a:off x="9805712" y="2940613"/>
                  <a:ext cx="3397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D20CD14-AE36-4CFE-8B9F-9A268799E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5712" y="2940613"/>
                  <a:ext cx="33970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C63A1D0-0E59-40C0-80F3-EC40FAE06064}"/>
                    </a:ext>
                  </a:extLst>
                </p:cNvPr>
                <p:cNvSpPr txBox="1"/>
                <p:nvPr/>
              </p:nvSpPr>
              <p:spPr>
                <a:xfrm>
                  <a:off x="10047882" y="2781625"/>
                  <a:ext cx="3367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FC63A1D0-0E59-40C0-80F3-EC40FAE06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882" y="2781625"/>
                  <a:ext cx="336759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675CD-F8A9-4E44-B432-4175F568AC4B}"/>
                </a:ext>
              </a:extLst>
            </p:cNvPr>
            <p:cNvCxnSpPr/>
            <p:nvPr/>
          </p:nvCxnSpPr>
          <p:spPr>
            <a:xfrm flipV="1">
              <a:off x="10019176" y="2958334"/>
              <a:ext cx="130262" cy="896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A265325-58A7-44EC-912E-02D87C779417}"/>
                </a:ext>
              </a:extLst>
            </p:cNvPr>
            <p:cNvSpPr/>
            <p:nvPr/>
          </p:nvSpPr>
          <p:spPr>
            <a:xfrm rot="19366381">
              <a:off x="9782602" y="2892257"/>
              <a:ext cx="603411" cy="221842"/>
            </a:xfrm>
            <a:prstGeom prst="ellipse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CBFA581-4E3F-40DD-962D-80AF403BF508}"/>
                </a:ext>
              </a:extLst>
            </p:cNvPr>
            <p:cNvCxnSpPr>
              <a:stCxn id="95" idx="2"/>
            </p:cNvCxnSpPr>
            <p:nvPr/>
          </p:nvCxnSpPr>
          <p:spPr>
            <a:xfrm flipH="1" flipV="1">
              <a:off x="9805712" y="2712927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F82DB1D-3C22-471B-8B71-895EEA26E5DB}"/>
                </a:ext>
              </a:extLst>
            </p:cNvPr>
            <p:cNvCxnSpPr/>
            <p:nvPr/>
          </p:nvCxnSpPr>
          <p:spPr>
            <a:xfrm flipH="1" flipV="1">
              <a:off x="9886334" y="2654441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980C793-2F69-48B5-B497-ED74EF3F18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57" y="2724077"/>
              <a:ext cx="1036055" cy="7320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6EF4045-3436-4B70-AF40-FE907FC3A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8952" y="2415951"/>
              <a:ext cx="358197" cy="2428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3E287EF-BD5B-41BF-96E7-457D42AE5768}"/>
                    </a:ext>
                  </a:extLst>
                </p:cNvPr>
                <p:cNvSpPr txBox="1"/>
                <p:nvPr/>
              </p:nvSpPr>
              <p:spPr>
                <a:xfrm>
                  <a:off x="9285059" y="2494161"/>
                  <a:ext cx="67813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3E287EF-BD5B-41BF-96E7-457D42AE5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5059" y="2494161"/>
                  <a:ext cx="678134" cy="2462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D62C481-2DB4-48E9-9DF8-A35F74729CD1}"/>
                </a:ext>
              </a:extLst>
            </p:cNvPr>
            <p:cNvCxnSpPr/>
            <p:nvPr/>
          </p:nvCxnSpPr>
          <p:spPr>
            <a:xfrm flipH="1" flipV="1">
              <a:off x="8760141" y="3437272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7F39C-CFF4-4980-AEEF-FF488F17A90F}"/>
                </a:ext>
              </a:extLst>
            </p:cNvPr>
            <p:cNvCxnSpPr/>
            <p:nvPr/>
          </p:nvCxnSpPr>
          <p:spPr>
            <a:xfrm flipH="1" flipV="1">
              <a:off x="10266861" y="2404001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883CE9F-82FC-4815-9616-94414CF11ACC}"/>
                    </a:ext>
                  </a:extLst>
                </p:cNvPr>
                <p:cNvSpPr txBox="1"/>
                <p:nvPr/>
              </p:nvSpPr>
              <p:spPr>
                <a:xfrm>
                  <a:off x="9896601" y="3140158"/>
                  <a:ext cx="7448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883CE9F-82FC-4815-9616-94414CF11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6601" y="3140158"/>
                  <a:ext cx="744819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270A1D8-381F-443B-ADD9-1121D32E7CE2}"/>
                    </a:ext>
                  </a:extLst>
                </p:cNvPr>
                <p:cNvSpPr txBox="1"/>
                <p:nvPr/>
              </p:nvSpPr>
              <p:spPr>
                <a:xfrm>
                  <a:off x="9661651" y="2197317"/>
                  <a:ext cx="74994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270A1D8-381F-443B-ADD9-1121D32E7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651" y="2197317"/>
                  <a:ext cx="749949" cy="2462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3B2E424-85DE-48FC-B98F-DB51D2CFA204}"/>
                    </a:ext>
                  </a:extLst>
                </p:cNvPr>
                <p:cNvSpPr txBox="1"/>
                <p:nvPr/>
              </p:nvSpPr>
              <p:spPr>
                <a:xfrm>
                  <a:off x="7505899" y="3176085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3B2E424-85DE-48FC-B98F-DB51D2CFA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5899" y="3176085"/>
                  <a:ext cx="338041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E549788-9D65-4F34-BE98-F89768CB5D51}"/>
                </a:ext>
              </a:extLst>
            </p:cNvPr>
            <p:cNvCxnSpPr>
              <a:cxnSpLocks/>
            </p:cNvCxnSpPr>
            <p:nvPr/>
          </p:nvCxnSpPr>
          <p:spPr>
            <a:xfrm>
              <a:off x="10086684" y="3001616"/>
              <a:ext cx="180177" cy="198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2F44AB5-73F6-4BD6-811C-D15F97768652}"/>
                    </a:ext>
                  </a:extLst>
                </p:cNvPr>
                <p:cNvSpPr txBox="1"/>
                <p:nvPr/>
              </p:nvSpPr>
              <p:spPr>
                <a:xfrm>
                  <a:off x="8668030" y="2891061"/>
                  <a:ext cx="74994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2F44AB5-73F6-4BD6-811C-D15F97768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030" y="2891061"/>
                  <a:ext cx="749949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23238C6-4FBC-4510-B8C0-4106448CC106}"/>
                </a:ext>
              </a:extLst>
            </p:cNvPr>
            <p:cNvSpPr/>
            <p:nvPr/>
          </p:nvSpPr>
          <p:spPr>
            <a:xfrm>
              <a:off x="9938636" y="28191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7F67500D-2AF4-4261-8900-3165D80D3D79}"/>
                </a:ext>
              </a:extLst>
            </p:cNvPr>
            <p:cNvSpPr/>
            <p:nvPr/>
          </p:nvSpPr>
          <p:spPr>
            <a:xfrm>
              <a:off x="10078050" y="297180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489BDF90-EEB5-447E-A57D-2314162E1EB2}"/>
                    </a:ext>
                  </a:extLst>
                </p:cNvPr>
                <p:cNvSpPr txBox="1"/>
                <p:nvPr/>
              </p:nvSpPr>
              <p:spPr>
                <a:xfrm>
                  <a:off x="10200282" y="2934025"/>
                  <a:ext cx="3397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489BDF90-EEB5-447E-A57D-2314162E1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0282" y="2934025"/>
                  <a:ext cx="339708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2B2E2A-97B2-4756-B0C2-D90E10F42836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050" y="2992504"/>
              <a:ext cx="216227" cy="553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098811A3-5500-4FD2-9138-516BD58A4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731" y="3609235"/>
              <a:ext cx="1340982" cy="480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D5F546AF-E819-4081-AA37-5DD2C513E51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7520000" y="2842031"/>
              <a:ext cx="2418636" cy="12336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CDF962DB-B273-4147-A0D1-080DAD263AAF}"/>
                    </a:ext>
                  </a:extLst>
                </p:cNvPr>
                <p:cNvSpPr txBox="1"/>
                <p:nvPr/>
              </p:nvSpPr>
              <p:spPr>
                <a:xfrm>
                  <a:off x="8578140" y="3602792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CDF962DB-B273-4147-A0D1-080DAD263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140" y="3602792"/>
                  <a:ext cx="341439" cy="246221"/>
                </a:xfrm>
                <a:prstGeom prst="rect">
                  <a:avLst/>
                </a:prstGeom>
                <a:blipFill>
                  <a:blip r:embed="rId27"/>
                  <a:stretch>
                    <a:fillRect t="-5000" r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3E90640C-DB71-42C2-80DF-7D0FBE414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4980" y="2552194"/>
              <a:ext cx="2877241" cy="15444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4237AC8-3F21-4C96-A953-F4A59C599A49}"/>
                    </a:ext>
                  </a:extLst>
                </p:cNvPr>
                <p:cNvSpPr txBox="1"/>
                <p:nvPr/>
              </p:nvSpPr>
              <p:spPr>
                <a:xfrm>
                  <a:off x="10009830" y="2426563"/>
                  <a:ext cx="3384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C4237AC8-3F21-4C96-A953-F4A59C599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9830" y="2426563"/>
                  <a:ext cx="338491" cy="246221"/>
                </a:xfrm>
                <a:prstGeom prst="rect">
                  <a:avLst/>
                </a:prstGeom>
                <a:blipFill>
                  <a:blip r:embed="rId28"/>
                  <a:stretch>
                    <a:fillRect t="-5000" r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042D67EB-28D3-40B7-AE93-23949B988158}"/>
                    </a:ext>
                  </a:extLst>
                </p:cNvPr>
                <p:cNvSpPr txBox="1"/>
                <p:nvPr/>
              </p:nvSpPr>
              <p:spPr>
                <a:xfrm>
                  <a:off x="8797868" y="3555451"/>
                  <a:ext cx="594586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042D67EB-28D3-40B7-AE93-23949B988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7868" y="3555451"/>
                  <a:ext cx="594586" cy="25949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932F080B-D81B-440C-9522-A56B7176A9A1}"/>
                    </a:ext>
                  </a:extLst>
                </p:cNvPr>
                <p:cNvSpPr txBox="1"/>
                <p:nvPr/>
              </p:nvSpPr>
              <p:spPr>
                <a:xfrm>
                  <a:off x="9629404" y="2863456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932F080B-D81B-440C-9522-A56B7176A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404" y="2863456"/>
                  <a:ext cx="341439" cy="246221"/>
                </a:xfrm>
                <a:prstGeom prst="rect">
                  <a:avLst/>
                </a:prstGeom>
                <a:blipFill>
                  <a:blip r:embed="rId30"/>
                  <a:stretch>
                    <a:fillRect t="-5000" r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60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9A68AF-3D71-4F1B-94AA-577515984DC0}"/>
              </a:ext>
            </a:extLst>
          </p:cNvPr>
          <p:cNvGrpSpPr/>
          <p:nvPr/>
        </p:nvGrpSpPr>
        <p:grpSpPr>
          <a:xfrm>
            <a:off x="1026716" y="2443907"/>
            <a:ext cx="3896164" cy="2435594"/>
            <a:chOff x="1026716" y="2443907"/>
            <a:chExt cx="3896164" cy="243559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047ED8B-7EC0-4036-BDCD-07E27ED9B2B0}"/>
                </a:ext>
              </a:extLst>
            </p:cNvPr>
            <p:cNvCxnSpPr/>
            <p:nvPr/>
          </p:nvCxnSpPr>
          <p:spPr>
            <a:xfrm flipV="1">
              <a:off x="1899478" y="3321878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D42F006-04D8-4F97-82D4-EAA905CA6BD7}"/>
                </a:ext>
              </a:extLst>
            </p:cNvPr>
            <p:cNvCxnSpPr/>
            <p:nvPr/>
          </p:nvCxnSpPr>
          <p:spPr>
            <a:xfrm flipH="1">
              <a:off x="1179443" y="4156765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890241B-89FA-46BE-8175-2284B7499B82}"/>
                </a:ext>
              </a:extLst>
            </p:cNvPr>
            <p:cNvCxnSpPr/>
            <p:nvPr/>
          </p:nvCxnSpPr>
          <p:spPr>
            <a:xfrm>
              <a:off x="1899478" y="4152421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7121471-AFB5-4DD5-A6B7-C1B310A2CDAE}"/>
                </a:ext>
              </a:extLst>
            </p:cNvPr>
            <p:cNvCxnSpPr/>
            <p:nvPr/>
          </p:nvCxnSpPr>
          <p:spPr>
            <a:xfrm>
              <a:off x="1899478" y="4152348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98C60E-9E12-41FF-8D81-2E56BD14B0CB}"/>
                </a:ext>
              </a:extLst>
            </p:cNvPr>
            <p:cNvCxnSpPr/>
            <p:nvPr/>
          </p:nvCxnSpPr>
          <p:spPr>
            <a:xfrm flipH="1" flipV="1">
              <a:off x="1303130" y="3763617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BB52606-4F21-4E33-9815-F5D221D26E74}"/>
                    </a:ext>
                  </a:extLst>
                </p:cNvPr>
                <p:cNvSpPr txBox="1"/>
                <p:nvPr/>
              </p:nvSpPr>
              <p:spPr>
                <a:xfrm>
                  <a:off x="1923779" y="3980684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BB52606-4F21-4E33-9815-F5D221D26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779" y="3980684"/>
                  <a:ext cx="99386" cy="153888"/>
                </a:xfrm>
                <a:prstGeom prst="rect">
                  <a:avLst/>
                </a:prstGeom>
                <a:blipFill>
                  <a:blip r:embed="rId2"/>
                  <a:stretch>
                    <a:fillRect l="-37500" r="-3125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257968-1B91-4AB6-9EBD-F37EE4FDB521}"/>
                    </a:ext>
                  </a:extLst>
                </p:cNvPr>
                <p:cNvSpPr txBox="1"/>
                <p:nvPr/>
              </p:nvSpPr>
              <p:spPr>
                <a:xfrm>
                  <a:off x="1633764" y="3196559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0257968-1B91-4AB6-9EBD-F37EE4FDB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764" y="3196559"/>
                  <a:ext cx="338041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C5228-7799-4A5E-8362-7A0986FD1F7A}"/>
                    </a:ext>
                  </a:extLst>
                </p:cNvPr>
                <p:cNvSpPr txBox="1"/>
                <p:nvPr/>
              </p:nvSpPr>
              <p:spPr>
                <a:xfrm>
                  <a:off x="1178893" y="3515187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C5228-7799-4A5E-8362-7A0986FD1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893" y="3515187"/>
                  <a:ext cx="340991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EEE1C7-9ED6-48C5-9E16-5EE1C7C9BF87}"/>
                    </a:ext>
                  </a:extLst>
                </p:cNvPr>
                <p:cNvSpPr txBox="1"/>
                <p:nvPr/>
              </p:nvSpPr>
              <p:spPr>
                <a:xfrm>
                  <a:off x="1026716" y="4350074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5EEE1C7-9ED6-48C5-9E16-5EE1C7C9B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16" y="4350074"/>
                  <a:ext cx="340991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C92C8E-EA77-4C5D-8B5A-BE3418072A78}"/>
                    </a:ext>
                  </a:extLst>
                </p:cNvPr>
                <p:cNvSpPr txBox="1"/>
                <p:nvPr/>
              </p:nvSpPr>
              <p:spPr>
                <a:xfrm>
                  <a:off x="1899478" y="4633280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C92C8E-EA77-4C5D-8B5A-BE3418072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478" y="4633280"/>
                  <a:ext cx="345351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012040-B058-4E16-A4D6-16023DCDB8D1}"/>
                    </a:ext>
                  </a:extLst>
                </p:cNvPr>
                <p:cNvSpPr txBox="1"/>
                <p:nvPr/>
              </p:nvSpPr>
              <p:spPr>
                <a:xfrm>
                  <a:off x="2594405" y="4107509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012040-B058-4E16-A4D6-16023DCDB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5" y="4107509"/>
                  <a:ext cx="359201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C6837-142E-4658-BF1C-931814D9543C}"/>
                </a:ext>
              </a:extLst>
            </p:cNvPr>
            <p:cNvSpPr txBox="1"/>
            <p:nvPr/>
          </p:nvSpPr>
          <p:spPr>
            <a:xfrm rot="546784">
              <a:off x="1519884" y="441297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180064-29CF-4652-B55F-19D3A8887C40}"/>
                </a:ext>
              </a:extLst>
            </p:cNvPr>
            <p:cNvSpPr txBox="1"/>
            <p:nvPr/>
          </p:nvSpPr>
          <p:spPr>
            <a:xfrm rot="18986018">
              <a:off x="2332153" y="431223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4164E4-98A7-4770-900D-964217294548}"/>
                </a:ext>
              </a:extLst>
            </p:cNvPr>
            <p:cNvSpPr/>
            <p:nvPr/>
          </p:nvSpPr>
          <p:spPr>
            <a:xfrm rot="3102443">
              <a:off x="2702320" y="3879713"/>
              <a:ext cx="46352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9B4326-EEB3-4B6A-923C-FEC13370DF1F}"/>
                </a:ext>
              </a:extLst>
            </p:cNvPr>
            <p:cNvSpPr/>
            <p:nvPr/>
          </p:nvSpPr>
          <p:spPr>
            <a:xfrm rot="3102443">
              <a:off x="4441104" y="2684197"/>
              <a:ext cx="69795" cy="661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DC1C223-99A1-4066-B890-D0BA5A56B77F}"/>
                </a:ext>
              </a:extLst>
            </p:cNvPr>
            <p:cNvSpPr/>
            <p:nvPr/>
          </p:nvSpPr>
          <p:spPr>
            <a:xfrm>
              <a:off x="4069461" y="41814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10A4AF-7B12-4F7F-99BA-1B8AAF43E78B}"/>
                </a:ext>
              </a:extLst>
            </p:cNvPr>
            <p:cNvCxnSpPr>
              <a:cxnSpLocks/>
              <a:stCxn id="18" idx="6"/>
              <a:endCxn id="20" idx="5"/>
            </p:cNvCxnSpPr>
            <p:nvPr/>
          </p:nvCxnSpPr>
          <p:spPr>
            <a:xfrm>
              <a:off x="2739857" y="3920763"/>
              <a:ext cx="1368628" cy="299727"/>
            </a:xfrm>
            <a:prstGeom prst="line">
              <a:avLst/>
            </a:prstGeom>
            <a:ln w="31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2A1840-DB85-4AC1-976E-7445B68FA71D}"/>
                </a:ext>
              </a:extLst>
            </p:cNvPr>
            <p:cNvCxnSpPr>
              <a:cxnSpLocks/>
              <a:stCxn id="19" idx="5"/>
              <a:endCxn id="20" idx="4"/>
            </p:cNvCxnSpPr>
            <p:nvPr/>
          </p:nvCxnSpPr>
          <p:spPr>
            <a:xfrm flipH="1">
              <a:off x="4092321" y="2751108"/>
              <a:ext cx="380626" cy="1476077"/>
            </a:xfrm>
            <a:prstGeom prst="line">
              <a:avLst/>
            </a:prstGeom>
            <a:ln w="31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EE3CE9-DA2E-4683-9E83-F08689465581}"/>
                </a:ext>
              </a:extLst>
            </p:cNvPr>
            <p:cNvCxnSpPr>
              <a:cxnSpLocks/>
              <a:stCxn id="18" idx="0"/>
              <a:endCxn id="19" idx="4"/>
            </p:cNvCxnSpPr>
            <p:nvPr/>
          </p:nvCxnSpPr>
          <p:spPr>
            <a:xfrm flipV="1">
              <a:off x="2743437" y="2737742"/>
              <a:ext cx="1706619" cy="1150665"/>
            </a:xfrm>
            <a:prstGeom prst="line">
              <a:avLst/>
            </a:prstGeom>
            <a:ln w="31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EC1C1B-B818-4F37-831B-B31BD76F9F06}"/>
                    </a:ext>
                  </a:extLst>
                </p:cNvPr>
                <p:cNvSpPr txBox="1"/>
                <p:nvPr/>
              </p:nvSpPr>
              <p:spPr>
                <a:xfrm>
                  <a:off x="1988538" y="3589102"/>
                  <a:ext cx="1379062" cy="570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dirty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8EC1C1B-B818-4F37-831B-B31BD76F9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538" y="3589102"/>
                  <a:ext cx="1379062" cy="5709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96A9FA-4144-4FAE-AD12-D183463EB327}"/>
                    </a:ext>
                  </a:extLst>
                </p:cNvPr>
                <p:cNvSpPr txBox="1"/>
                <p:nvPr/>
              </p:nvSpPr>
              <p:spPr>
                <a:xfrm>
                  <a:off x="4124266" y="2443907"/>
                  <a:ext cx="798614" cy="259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96A9FA-4144-4FAE-AD12-D183463EB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266" y="2443907"/>
                  <a:ext cx="798614" cy="2594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9AC06D0-4134-4C3C-B04C-54E40AE71C6E}"/>
                    </a:ext>
                  </a:extLst>
                </p:cNvPr>
                <p:cNvSpPr txBox="1"/>
                <p:nvPr/>
              </p:nvSpPr>
              <p:spPr>
                <a:xfrm>
                  <a:off x="3832367" y="4245104"/>
                  <a:ext cx="641994" cy="260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9AC06D0-4134-4C3C-B04C-54E40AE71C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367" y="4245104"/>
                  <a:ext cx="641994" cy="2602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376E38B-CF4B-40A9-8C49-F0AFCA2224A6}"/>
                </a:ext>
              </a:extLst>
            </p:cNvPr>
            <p:cNvSpPr/>
            <p:nvPr/>
          </p:nvSpPr>
          <p:spPr>
            <a:xfrm rot="3102443">
              <a:off x="3955954" y="3296732"/>
              <a:ext cx="45720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AD288D-41CC-4481-9565-675920E32091}"/>
                    </a:ext>
                  </a:extLst>
                </p:cNvPr>
                <p:cNvSpPr txBox="1"/>
                <p:nvPr/>
              </p:nvSpPr>
              <p:spPr>
                <a:xfrm>
                  <a:off x="3645294" y="2949000"/>
                  <a:ext cx="547394" cy="255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0AD288D-41CC-4481-9565-675920E32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5294" y="2949000"/>
                  <a:ext cx="547394" cy="2550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E2D34C9-9D45-4EEA-AD5A-5589E85C6827}"/>
                </a:ext>
              </a:extLst>
            </p:cNvPr>
            <p:cNvSpPr/>
            <p:nvPr/>
          </p:nvSpPr>
          <p:spPr>
            <a:xfrm>
              <a:off x="3832367" y="3176071"/>
              <a:ext cx="292893" cy="29058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AD49C0-EE68-4FB2-9CFE-9B53B4B05DCF}"/>
                </a:ext>
              </a:extLst>
            </p:cNvPr>
            <p:cNvSpPr/>
            <p:nvPr/>
          </p:nvSpPr>
          <p:spPr>
            <a:xfrm>
              <a:off x="3864151" y="3209332"/>
              <a:ext cx="231057" cy="22509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4213D9A-A57B-4655-9DA8-08940A880A67}"/>
                </a:ext>
              </a:extLst>
            </p:cNvPr>
            <p:cNvSpPr/>
            <p:nvPr/>
          </p:nvSpPr>
          <p:spPr>
            <a:xfrm>
              <a:off x="3906050" y="3254428"/>
              <a:ext cx="145525" cy="139338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DFF07B-A612-4B9D-AC99-C3EBBDA0E651}"/>
                </a:ext>
              </a:extLst>
            </p:cNvPr>
            <p:cNvSpPr/>
            <p:nvPr/>
          </p:nvSpPr>
          <p:spPr>
            <a:xfrm rot="3102443">
              <a:off x="3989433" y="3231593"/>
              <a:ext cx="69795" cy="661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E5AF6E-D345-49C8-B94B-732418DE941A}"/>
                </a:ext>
              </a:extLst>
            </p:cNvPr>
            <p:cNvSpPr/>
            <p:nvPr/>
          </p:nvSpPr>
          <p:spPr>
            <a:xfrm>
              <a:off x="3965203" y="340488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A15F723-4F7C-40E9-94A5-571B0466AC44}"/>
                </a:ext>
              </a:extLst>
            </p:cNvPr>
            <p:cNvSpPr/>
            <p:nvPr/>
          </p:nvSpPr>
          <p:spPr>
            <a:xfrm rot="3102443">
              <a:off x="3824014" y="3358998"/>
              <a:ext cx="46352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F9BFFDA-AD5A-47A3-84DD-581795FA1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709" y="3332035"/>
              <a:ext cx="1256216" cy="57904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6EDE34-9589-4A9F-BAEE-7EFA8C82A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3031" y="2719875"/>
              <a:ext cx="477444" cy="57989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3417D5C-D541-4229-A951-A074824B561D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 flipV="1">
              <a:off x="3978921" y="3340767"/>
              <a:ext cx="113400" cy="8864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BB0478-7770-4A95-9FB1-B7A8E4E7710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190" y="3378402"/>
              <a:ext cx="152463" cy="3232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D46704B-9191-48D4-9069-C6ACEA097A1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137" y="3315044"/>
              <a:ext cx="152463" cy="3232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9D61F5F-622F-4915-A88A-A305D33A1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861" y="3677626"/>
              <a:ext cx="1114951" cy="51480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7F8902-DA59-4B1C-A7BB-7842C7B9C465}"/>
                </a:ext>
              </a:extLst>
            </p:cNvPr>
            <p:cNvCxnSpPr>
              <a:cxnSpLocks/>
            </p:cNvCxnSpPr>
            <p:nvPr/>
          </p:nvCxnSpPr>
          <p:spPr>
            <a:xfrm>
              <a:off x="2724394" y="3896169"/>
              <a:ext cx="152463" cy="3232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90F06B7-BCEA-48FF-9676-CFB566A55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5356" y="3605586"/>
              <a:ext cx="133961" cy="65068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8D9B1EF-325F-4CDA-8272-B7049B4F31C5}"/>
                    </a:ext>
                  </a:extLst>
                </p:cNvPr>
                <p:cNvSpPr txBox="1"/>
                <p:nvPr/>
              </p:nvSpPr>
              <p:spPr>
                <a:xfrm>
                  <a:off x="3574999" y="3020928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8D9B1EF-325F-4CDA-8272-B7049B4F3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4999" y="3020928"/>
                  <a:ext cx="220628" cy="2154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EED09AC-6DC6-43C7-A4D9-086027CED9BC}"/>
                    </a:ext>
                  </a:extLst>
                </p:cNvPr>
                <p:cNvSpPr txBox="1"/>
                <p:nvPr/>
              </p:nvSpPr>
              <p:spPr>
                <a:xfrm>
                  <a:off x="3523000" y="3227336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EED09AC-6DC6-43C7-A4D9-086027CED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000" y="3227336"/>
                  <a:ext cx="220628" cy="21544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2A4F15D-223C-422D-9450-01BCC47C901C}"/>
                    </a:ext>
                  </a:extLst>
                </p:cNvPr>
                <p:cNvSpPr txBox="1"/>
                <p:nvPr/>
              </p:nvSpPr>
              <p:spPr>
                <a:xfrm>
                  <a:off x="4129149" y="3261588"/>
                  <a:ext cx="17051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2A4F15D-223C-422D-9450-01BCC47C9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149" y="3261588"/>
                  <a:ext cx="170513" cy="215444"/>
                </a:xfrm>
                <a:prstGeom prst="rect">
                  <a:avLst/>
                </a:prstGeom>
                <a:blipFill>
                  <a:blip r:embed="rId14"/>
                  <a:stretch>
                    <a:fillRect r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FCE8946-0C6A-4B81-B18F-9BF0B7932881}"/>
                    </a:ext>
                  </a:extLst>
                </p:cNvPr>
                <p:cNvSpPr txBox="1"/>
                <p:nvPr/>
              </p:nvSpPr>
              <p:spPr>
                <a:xfrm>
                  <a:off x="3322045" y="3708088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FCE8946-0C6A-4B81-B18F-9BF0B7932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045" y="3708088"/>
                  <a:ext cx="220628" cy="21544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34CE122-282C-40AA-A39D-2DE4A52A7046}"/>
                    </a:ext>
                  </a:extLst>
                </p:cNvPr>
                <p:cNvSpPr txBox="1"/>
                <p:nvPr/>
              </p:nvSpPr>
              <p:spPr>
                <a:xfrm>
                  <a:off x="3980443" y="3573613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34CE122-282C-40AA-A39D-2DE4A52A7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43" y="3573613"/>
                  <a:ext cx="220628" cy="21544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150CDB-BF01-4ACC-84AD-074819D39852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3700474" y="3321361"/>
              <a:ext cx="131893" cy="22338"/>
            </a:xfrm>
            <a:prstGeom prst="line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B81A704-A81E-4A9B-9F3C-6785580EC68F}"/>
                </a:ext>
              </a:extLst>
            </p:cNvPr>
            <p:cNvCxnSpPr>
              <a:cxnSpLocks/>
            </p:cNvCxnSpPr>
            <p:nvPr/>
          </p:nvCxnSpPr>
          <p:spPr>
            <a:xfrm>
              <a:off x="3755068" y="3169376"/>
              <a:ext cx="129283" cy="82257"/>
            </a:xfrm>
            <a:prstGeom prst="line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99EB0A6-637A-41AD-982E-5B69CD2C1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57" y="4176369"/>
              <a:ext cx="359299" cy="3211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9A8C2A0-BE94-407C-877B-AA28FB3CA2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2354" y="3336614"/>
              <a:ext cx="155377" cy="41530"/>
            </a:xfrm>
            <a:prstGeom prst="line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D3961B-26FB-4819-97D2-4957AE864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8871" y="3397622"/>
              <a:ext cx="359299" cy="3211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E1253D8-9D38-4B58-A04F-252FC57FC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8812" y="3285675"/>
              <a:ext cx="359299" cy="3211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7E2E499-4407-4459-AFDC-25F7A97A1E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8170" y="3397486"/>
              <a:ext cx="91886" cy="780503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6F37B32-0A9A-4F34-8730-A7268672E5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6490" y="3283411"/>
              <a:ext cx="16345" cy="114075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AA49D5E-92DA-4340-9733-ABAA28BFF746}"/>
                </a:ext>
              </a:extLst>
            </p:cNvPr>
            <p:cNvCxnSpPr>
              <a:cxnSpLocks/>
            </p:cNvCxnSpPr>
            <p:nvPr/>
          </p:nvCxnSpPr>
          <p:spPr>
            <a:xfrm>
              <a:off x="3660051" y="3054509"/>
              <a:ext cx="324239" cy="26324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8802869-F739-4BC2-8427-4034ABFC3DC7}"/>
                </a:ext>
              </a:extLst>
            </p:cNvPr>
            <p:cNvCxnSpPr>
              <a:cxnSpLocks/>
            </p:cNvCxnSpPr>
            <p:nvPr/>
          </p:nvCxnSpPr>
          <p:spPr>
            <a:xfrm>
              <a:off x="4152221" y="2457370"/>
              <a:ext cx="324239" cy="26324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AF9E1FD-FE87-4901-A258-7D88C5A68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8313" y="2459808"/>
              <a:ext cx="444562" cy="544095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6F901EB-8F93-4043-8ED3-B654644162F1}"/>
                </a:ext>
              </a:extLst>
            </p:cNvPr>
            <p:cNvCxnSpPr>
              <a:cxnSpLocks/>
            </p:cNvCxnSpPr>
            <p:nvPr/>
          </p:nvCxnSpPr>
          <p:spPr>
            <a:xfrm>
              <a:off x="3701648" y="3002309"/>
              <a:ext cx="324239" cy="26324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D7EAE3F-A28E-4E8D-BEDE-7D8D02D482C8}"/>
                    </a:ext>
                  </a:extLst>
                </p:cNvPr>
                <p:cNvSpPr txBox="1"/>
                <p:nvPr/>
              </p:nvSpPr>
              <p:spPr>
                <a:xfrm>
                  <a:off x="4289130" y="3211523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5D7EAE3F-A28E-4E8D-BEDE-7D8D02D482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130" y="3211523"/>
                  <a:ext cx="220628" cy="21544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5C9A95E-79F2-47AA-97DA-0FBED638E1D2}"/>
                    </a:ext>
                  </a:extLst>
                </p:cNvPr>
                <p:cNvSpPr txBox="1"/>
                <p:nvPr/>
              </p:nvSpPr>
              <p:spPr>
                <a:xfrm>
                  <a:off x="4326682" y="3620591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55C9A95E-79F2-47AA-97DA-0FBED638E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6682" y="3620591"/>
                  <a:ext cx="220628" cy="21544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417CA29-72E6-4D1B-AC2C-79EF8E52B033}"/>
                    </a:ext>
                  </a:extLst>
                </p:cNvPr>
                <p:cNvSpPr txBox="1"/>
                <p:nvPr/>
              </p:nvSpPr>
              <p:spPr>
                <a:xfrm>
                  <a:off x="3737026" y="2573485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417CA29-72E6-4D1B-AC2C-79EF8E52B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026" y="2573485"/>
                  <a:ext cx="220628" cy="215444"/>
                </a:xfrm>
                <a:prstGeom prst="rect">
                  <a:avLst/>
                </a:prstGeom>
                <a:blipFill>
                  <a:blip r:embed="rId19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B1C1036-E54F-4465-960A-49120B7E6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8488" y="3053971"/>
              <a:ext cx="77594" cy="91601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1A9B1BF-9E72-452D-906C-40027D15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020" y="3007172"/>
              <a:ext cx="39735" cy="46362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9B9A7F-9B25-4344-B92D-7CFB0E843FFB}"/>
                    </a:ext>
                  </a:extLst>
                </p:cNvPr>
                <p:cNvSpPr txBox="1"/>
                <p:nvPr/>
              </p:nvSpPr>
              <p:spPr>
                <a:xfrm>
                  <a:off x="3495794" y="2863097"/>
                  <a:ext cx="22062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69B9A7F-9B25-4344-B92D-7CFB0E843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794" y="2863097"/>
                  <a:ext cx="220628" cy="21544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7D38C6-E804-ED42-8541-B56B1161D3B1}"/>
              </a:ext>
            </a:extLst>
          </p:cNvPr>
          <p:cNvCxnSpPr>
            <a:cxnSpLocks/>
          </p:cNvCxnSpPr>
          <p:nvPr/>
        </p:nvCxnSpPr>
        <p:spPr>
          <a:xfrm flipV="1">
            <a:off x="6218582" y="3854686"/>
            <a:ext cx="4320577" cy="15942"/>
          </a:xfrm>
          <a:prstGeom prst="line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9">
            <a:extLst>
              <a:ext uri="{FF2B5EF4-FFF2-40B4-BE49-F238E27FC236}">
                <a16:creationId xmlns:a16="http://schemas.microsoft.com/office/drawing/2014/main" id="{8709348D-DCB5-1E47-97F2-94867364FA98}"/>
              </a:ext>
            </a:extLst>
          </p:cNvPr>
          <p:cNvSpPr/>
          <p:nvPr/>
        </p:nvSpPr>
        <p:spPr>
          <a:xfrm>
            <a:off x="6223190" y="3160638"/>
            <a:ext cx="1082407" cy="1399199"/>
          </a:xfrm>
          <a:custGeom>
            <a:avLst/>
            <a:gdLst>
              <a:gd name="connsiteX0" fmla="*/ 0 w 1082407"/>
              <a:gd name="connsiteY0" fmla="*/ 710595 h 1399199"/>
              <a:gd name="connsiteX1" fmla="*/ 258896 w 1082407"/>
              <a:gd name="connsiteY1" fmla="*/ 7 h 1399199"/>
              <a:gd name="connsiteX2" fmla="*/ 539826 w 1082407"/>
              <a:gd name="connsiteY2" fmla="*/ 721612 h 1399199"/>
              <a:gd name="connsiteX3" fmla="*/ 856561 w 1082407"/>
              <a:gd name="connsiteY3" fmla="*/ 1399149 h 1399199"/>
              <a:gd name="connsiteX4" fmla="*/ 1082407 w 1082407"/>
              <a:gd name="connsiteY4" fmla="*/ 688561 h 139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07" h="1399199">
                <a:moveTo>
                  <a:pt x="0" y="710595"/>
                </a:moveTo>
                <a:cubicBezTo>
                  <a:pt x="84462" y="354383"/>
                  <a:pt x="168925" y="-1829"/>
                  <a:pt x="258896" y="7"/>
                </a:cubicBezTo>
                <a:cubicBezTo>
                  <a:pt x="348867" y="1843"/>
                  <a:pt x="440215" y="488422"/>
                  <a:pt x="539826" y="721612"/>
                </a:cubicBezTo>
                <a:cubicBezTo>
                  <a:pt x="639437" y="954802"/>
                  <a:pt x="766131" y="1404658"/>
                  <a:pt x="856561" y="1399149"/>
                </a:cubicBezTo>
                <a:cubicBezTo>
                  <a:pt x="946991" y="1393641"/>
                  <a:pt x="1014699" y="1041101"/>
                  <a:pt x="1082407" y="68856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10">
            <a:extLst>
              <a:ext uri="{FF2B5EF4-FFF2-40B4-BE49-F238E27FC236}">
                <a16:creationId xmlns:a16="http://schemas.microsoft.com/office/drawing/2014/main" id="{8F17470D-1B0F-A441-9A0A-87D7392539E4}"/>
              </a:ext>
            </a:extLst>
          </p:cNvPr>
          <p:cNvSpPr/>
          <p:nvPr/>
        </p:nvSpPr>
        <p:spPr>
          <a:xfrm>
            <a:off x="7305597" y="3160637"/>
            <a:ext cx="1082407" cy="1399199"/>
          </a:xfrm>
          <a:custGeom>
            <a:avLst/>
            <a:gdLst>
              <a:gd name="connsiteX0" fmla="*/ 0 w 1082407"/>
              <a:gd name="connsiteY0" fmla="*/ 710595 h 1399199"/>
              <a:gd name="connsiteX1" fmla="*/ 258896 w 1082407"/>
              <a:gd name="connsiteY1" fmla="*/ 7 h 1399199"/>
              <a:gd name="connsiteX2" fmla="*/ 539826 w 1082407"/>
              <a:gd name="connsiteY2" fmla="*/ 721612 h 1399199"/>
              <a:gd name="connsiteX3" fmla="*/ 856561 w 1082407"/>
              <a:gd name="connsiteY3" fmla="*/ 1399149 h 1399199"/>
              <a:gd name="connsiteX4" fmla="*/ 1082407 w 1082407"/>
              <a:gd name="connsiteY4" fmla="*/ 688561 h 139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07" h="1399199">
                <a:moveTo>
                  <a:pt x="0" y="710595"/>
                </a:moveTo>
                <a:cubicBezTo>
                  <a:pt x="84462" y="354383"/>
                  <a:pt x="168925" y="-1829"/>
                  <a:pt x="258896" y="7"/>
                </a:cubicBezTo>
                <a:cubicBezTo>
                  <a:pt x="348867" y="1843"/>
                  <a:pt x="440215" y="488422"/>
                  <a:pt x="539826" y="721612"/>
                </a:cubicBezTo>
                <a:cubicBezTo>
                  <a:pt x="639437" y="954802"/>
                  <a:pt x="766131" y="1404658"/>
                  <a:pt x="856561" y="1399149"/>
                </a:cubicBezTo>
                <a:cubicBezTo>
                  <a:pt x="946991" y="1393641"/>
                  <a:pt x="1014699" y="1041101"/>
                  <a:pt x="1082407" y="68856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11">
            <a:extLst>
              <a:ext uri="{FF2B5EF4-FFF2-40B4-BE49-F238E27FC236}">
                <a16:creationId xmlns:a16="http://schemas.microsoft.com/office/drawing/2014/main" id="{806F317B-3B8F-EF4E-A0AD-FE527F2A0405}"/>
              </a:ext>
            </a:extLst>
          </p:cNvPr>
          <p:cNvSpPr/>
          <p:nvPr/>
        </p:nvSpPr>
        <p:spPr>
          <a:xfrm>
            <a:off x="8388004" y="3136768"/>
            <a:ext cx="1082407" cy="1399199"/>
          </a:xfrm>
          <a:custGeom>
            <a:avLst/>
            <a:gdLst>
              <a:gd name="connsiteX0" fmla="*/ 0 w 1082407"/>
              <a:gd name="connsiteY0" fmla="*/ 710595 h 1399199"/>
              <a:gd name="connsiteX1" fmla="*/ 258896 w 1082407"/>
              <a:gd name="connsiteY1" fmla="*/ 7 h 1399199"/>
              <a:gd name="connsiteX2" fmla="*/ 539826 w 1082407"/>
              <a:gd name="connsiteY2" fmla="*/ 721612 h 1399199"/>
              <a:gd name="connsiteX3" fmla="*/ 856561 w 1082407"/>
              <a:gd name="connsiteY3" fmla="*/ 1399149 h 1399199"/>
              <a:gd name="connsiteX4" fmla="*/ 1082407 w 1082407"/>
              <a:gd name="connsiteY4" fmla="*/ 688561 h 139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07" h="1399199">
                <a:moveTo>
                  <a:pt x="0" y="710595"/>
                </a:moveTo>
                <a:cubicBezTo>
                  <a:pt x="84462" y="354383"/>
                  <a:pt x="168925" y="-1829"/>
                  <a:pt x="258896" y="7"/>
                </a:cubicBezTo>
                <a:cubicBezTo>
                  <a:pt x="348867" y="1843"/>
                  <a:pt x="440215" y="488422"/>
                  <a:pt x="539826" y="721612"/>
                </a:cubicBezTo>
                <a:cubicBezTo>
                  <a:pt x="639437" y="954802"/>
                  <a:pt x="766131" y="1404658"/>
                  <a:pt x="856561" y="1399149"/>
                </a:cubicBezTo>
                <a:cubicBezTo>
                  <a:pt x="946991" y="1393641"/>
                  <a:pt x="1014699" y="1041101"/>
                  <a:pt x="1082407" y="68856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13">
            <a:extLst>
              <a:ext uri="{FF2B5EF4-FFF2-40B4-BE49-F238E27FC236}">
                <a16:creationId xmlns:a16="http://schemas.microsoft.com/office/drawing/2014/main" id="{588A4AE2-19B7-D444-9ABF-8A3A447BA1CE}"/>
              </a:ext>
            </a:extLst>
          </p:cNvPr>
          <p:cNvSpPr/>
          <p:nvPr/>
        </p:nvSpPr>
        <p:spPr>
          <a:xfrm>
            <a:off x="9470411" y="3112899"/>
            <a:ext cx="1082407" cy="1399199"/>
          </a:xfrm>
          <a:custGeom>
            <a:avLst/>
            <a:gdLst>
              <a:gd name="connsiteX0" fmla="*/ 0 w 1082407"/>
              <a:gd name="connsiteY0" fmla="*/ 710595 h 1399199"/>
              <a:gd name="connsiteX1" fmla="*/ 258896 w 1082407"/>
              <a:gd name="connsiteY1" fmla="*/ 7 h 1399199"/>
              <a:gd name="connsiteX2" fmla="*/ 539826 w 1082407"/>
              <a:gd name="connsiteY2" fmla="*/ 721612 h 1399199"/>
              <a:gd name="connsiteX3" fmla="*/ 856561 w 1082407"/>
              <a:gd name="connsiteY3" fmla="*/ 1399149 h 1399199"/>
              <a:gd name="connsiteX4" fmla="*/ 1082407 w 1082407"/>
              <a:gd name="connsiteY4" fmla="*/ 688561 h 139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07" h="1399199">
                <a:moveTo>
                  <a:pt x="0" y="710595"/>
                </a:moveTo>
                <a:cubicBezTo>
                  <a:pt x="84462" y="354383"/>
                  <a:pt x="168925" y="-1829"/>
                  <a:pt x="258896" y="7"/>
                </a:cubicBezTo>
                <a:cubicBezTo>
                  <a:pt x="348867" y="1843"/>
                  <a:pt x="440215" y="488422"/>
                  <a:pt x="539826" y="721612"/>
                </a:cubicBezTo>
                <a:cubicBezTo>
                  <a:pt x="639437" y="954802"/>
                  <a:pt x="766131" y="1404658"/>
                  <a:pt x="856561" y="1399149"/>
                </a:cubicBezTo>
                <a:cubicBezTo>
                  <a:pt x="946991" y="1393641"/>
                  <a:pt x="1014699" y="1041101"/>
                  <a:pt x="1082407" y="68856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83B505-042E-8B49-8175-1F87BA6B4F5F}"/>
              </a:ext>
            </a:extLst>
          </p:cNvPr>
          <p:cNvGrpSpPr/>
          <p:nvPr/>
        </p:nvGrpSpPr>
        <p:grpSpPr>
          <a:xfrm>
            <a:off x="6395300" y="3746910"/>
            <a:ext cx="184675" cy="120318"/>
            <a:chOff x="2161185" y="3419109"/>
            <a:chExt cx="184675" cy="12031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2600A3E-5C8A-D846-A4D5-18B1890DF219}"/>
                </a:ext>
              </a:extLst>
            </p:cNvPr>
            <p:cNvCxnSpPr>
              <a:cxnSpLocks/>
            </p:cNvCxnSpPr>
            <p:nvPr/>
          </p:nvCxnSpPr>
          <p:spPr>
            <a:xfrm>
              <a:off x="2161185" y="3454096"/>
              <a:ext cx="0" cy="8533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6319C4-7175-2944-860A-D6F0A053DD7B}"/>
                </a:ext>
              </a:extLst>
            </p:cNvPr>
            <p:cNvCxnSpPr/>
            <p:nvPr/>
          </p:nvCxnSpPr>
          <p:spPr>
            <a:xfrm>
              <a:off x="2206170" y="3419109"/>
              <a:ext cx="0" cy="12031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76D123E-4CB1-934B-BDB2-A56ACFDB3AE6}"/>
                </a:ext>
              </a:extLst>
            </p:cNvPr>
            <p:cNvCxnSpPr>
              <a:cxnSpLocks/>
            </p:cNvCxnSpPr>
            <p:nvPr/>
          </p:nvCxnSpPr>
          <p:spPr>
            <a:xfrm>
              <a:off x="2252992" y="3479268"/>
              <a:ext cx="0" cy="6015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A25533-FD53-F24F-8DFF-C91C9D792E57}"/>
                </a:ext>
              </a:extLst>
            </p:cNvPr>
            <p:cNvCxnSpPr>
              <a:cxnSpLocks/>
            </p:cNvCxnSpPr>
            <p:nvPr/>
          </p:nvCxnSpPr>
          <p:spPr>
            <a:xfrm>
              <a:off x="2299426" y="3445762"/>
              <a:ext cx="0" cy="9366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E195437-12A8-5845-98B3-CB3C84BCD957}"/>
                </a:ext>
              </a:extLst>
            </p:cNvPr>
            <p:cNvCxnSpPr>
              <a:cxnSpLocks/>
            </p:cNvCxnSpPr>
            <p:nvPr/>
          </p:nvCxnSpPr>
          <p:spPr>
            <a:xfrm>
              <a:off x="2345860" y="3454096"/>
              <a:ext cx="0" cy="8533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6635A19-0F47-0B42-811A-7309BB8EB683}"/>
              </a:ext>
            </a:extLst>
          </p:cNvPr>
          <p:cNvGrpSpPr/>
          <p:nvPr/>
        </p:nvGrpSpPr>
        <p:grpSpPr>
          <a:xfrm>
            <a:off x="8031218" y="3738376"/>
            <a:ext cx="184675" cy="120318"/>
            <a:chOff x="3794722" y="3419109"/>
            <a:chExt cx="184675" cy="120318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5C805B0-8AD6-8D4D-AABD-577AAA1A9C13}"/>
                </a:ext>
              </a:extLst>
            </p:cNvPr>
            <p:cNvCxnSpPr>
              <a:cxnSpLocks/>
            </p:cNvCxnSpPr>
            <p:nvPr/>
          </p:nvCxnSpPr>
          <p:spPr>
            <a:xfrm>
              <a:off x="3794722" y="3454096"/>
              <a:ext cx="0" cy="8533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8D6B320-C7AC-7148-8975-07EA974D6390}"/>
                </a:ext>
              </a:extLst>
            </p:cNvPr>
            <p:cNvCxnSpPr/>
            <p:nvPr/>
          </p:nvCxnSpPr>
          <p:spPr>
            <a:xfrm>
              <a:off x="3839707" y="3419109"/>
              <a:ext cx="0" cy="12031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359A91-6733-5246-BE88-4AE0402F8E74}"/>
                </a:ext>
              </a:extLst>
            </p:cNvPr>
            <p:cNvCxnSpPr>
              <a:cxnSpLocks/>
            </p:cNvCxnSpPr>
            <p:nvPr/>
          </p:nvCxnSpPr>
          <p:spPr>
            <a:xfrm>
              <a:off x="3886529" y="3479268"/>
              <a:ext cx="0" cy="60159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A624F22-BFC2-8F4E-B905-9F1A9FA4DF1B}"/>
                </a:ext>
              </a:extLst>
            </p:cNvPr>
            <p:cNvCxnSpPr>
              <a:cxnSpLocks/>
            </p:cNvCxnSpPr>
            <p:nvPr/>
          </p:nvCxnSpPr>
          <p:spPr>
            <a:xfrm>
              <a:off x="3932963" y="3445762"/>
              <a:ext cx="0" cy="9366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6BC196-1DDB-DA48-8F82-6576FF5E66D7}"/>
                </a:ext>
              </a:extLst>
            </p:cNvPr>
            <p:cNvCxnSpPr>
              <a:cxnSpLocks/>
            </p:cNvCxnSpPr>
            <p:nvPr/>
          </p:nvCxnSpPr>
          <p:spPr>
            <a:xfrm>
              <a:off x="3979397" y="3454096"/>
              <a:ext cx="0" cy="85331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0BBD3269-02EC-F843-989B-18AA95417CEB}"/>
              </a:ext>
            </a:extLst>
          </p:cNvPr>
          <p:cNvSpPr/>
          <p:nvPr/>
        </p:nvSpPr>
        <p:spPr>
          <a:xfrm>
            <a:off x="6427776" y="3504033"/>
            <a:ext cx="70246" cy="701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6DF5C0-4446-2F42-8135-BF8BBA88801B}"/>
              </a:ext>
            </a:extLst>
          </p:cNvPr>
          <p:cNvCxnSpPr>
            <a:cxnSpLocks/>
          </p:cNvCxnSpPr>
          <p:nvPr/>
        </p:nvCxnSpPr>
        <p:spPr>
          <a:xfrm>
            <a:off x="6462899" y="3514890"/>
            <a:ext cx="0" cy="483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71BFE0-243D-324E-B127-2F87FA94D2F3}"/>
              </a:ext>
            </a:extLst>
          </p:cNvPr>
          <p:cNvCxnSpPr>
            <a:cxnSpLocks/>
          </p:cNvCxnSpPr>
          <p:nvPr/>
        </p:nvCxnSpPr>
        <p:spPr>
          <a:xfrm>
            <a:off x="6434027" y="3539791"/>
            <a:ext cx="577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D1A315-285D-AB48-A735-84329D01B558}"/>
              </a:ext>
            </a:extLst>
          </p:cNvPr>
          <p:cNvGrpSpPr/>
          <p:nvPr/>
        </p:nvGrpSpPr>
        <p:grpSpPr>
          <a:xfrm>
            <a:off x="7020910" y="4077825"/>
            <a:ext cx="70246" cy="70106"/>
            <a:chOff x="2769596" y="2980074"/>
            <a:chExt cx="70246" cy="70106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265757B-902B-044A-B038-CE6C6998DDB7}"/>
                </a:ext>
              </a:extLst>
            </p:cNvPr>
            <p:cNvSpPr/>
            <p:nvPr/>
          </p:nvSpPr>
          <p:spPr>
            <a:xfrm>
              <a:off x="2769596" y="2980074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D227FA4-6E0D-454B-944F-3954E3142723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87" y="3015833"/>
              <a:ext cx="6885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20A0C44-C6E8-7942-AC49-0CFF336DC8FC}"/>
              </a:ext>
            </a:extLst>
          </p:cNvPr>
          <p:cNvGrpSpPr/>
          <p:nvPr/>
        </p:nvGrpSpPr>
        <p:grpSpPr>
          <a:xfrm>
            <a:off x="7520038" y="3510454"/>
            <a:ext cx="70246" cy="70106"/>
            <a:chOff x="3285393" y="3194915"/>
            <a:chExt cx="70246" cy="7010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671927F-1184-B646-957F-EF7E6A028194}"/>
                </a:ext>
              </a:extLst>
            </p:cNvPr>
            <p:cNvSpPr/>
            <p:nvPr/>
          </p:nvSpPr>
          <p:spPr>
            <a:xfrm>
              <a:off x="3285393" y="3194915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E7E0B7D-3EB6-474C-9DD0-FF70ECAB5342}"/>
                </a:ext>
              </a:extLst>
            </p:cNvPr>
            <p:cNvCxnSpPr>
              <a:cxnSpLocks/>
            </p:cNvCxnSpPr>
            <p:nvPr/>
          </p:nvCxnSpPr>
          <p:spPr>
            <a:xfrm>
              <a:off x="3320516" y="3205772"/>
              <a:ext cx="0" cy="483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775AEA5-7D9F-F347-BBCF-6C6BC348E40E}"/>
                </a:ext>
              </a:extLst>
            </p:cNvPr>
            <p:cNvCxnSpPr>
              <a:cxnSpLocks/>
            </p:cNvCxnSpPr>
            <p:nvPr/>
          </p:nvCxnSpPr>
          <p:spPr>
            <a:xfrm>
              <a:off x="3291644" y="3230673"/>
              <a:ext cx="577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7B5525B-0EE3-A449-95D8-D14BA9D233EE}"/>
              </a:ext>
            </a:extLst>
          </p:cNvPr>
          <p:cNvGrpSpPr/>
          <p:nvPr/>
        </p:nvGrpSpPr>
        <p:grpSpPr>
          <a:xfrm>
            <a:off x="8108144" y="4077825"/>
            <a:ext cx="70246" cy="70106"/>
            <a:chOff x="2769596" y="2980074"/>
            <a:chExt cx="70246" cy="7010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E901966-453C-574B-BB67-BA0572E263CA}"/>
                </a:ext>
              </a:extLst>
            </p:cNvPr>
            <p:cNvSpPr/>
            <p:nvPr/>
          </p:nvSpPr>
          <p:spPr>
            <a:xfrm>
              <a:off x="2769596" y="2980074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4C571-1540-2242-B9AF-B03C0C9102B0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87" y="3015833"/>
              <a:ext cx="6885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248320C-7615-574D-A043-F65326C48AB9}"/>
              </a:ext>
            </a:extLst>
          </p:cNvPr>
          <p:cNvGrpSpPr/>
          <p:nvPr/>
        </p:nvGrpSpPr>
        <p:grpSpPr>
          <a:xfrm>
            <a:off x="9205963" y="4077825"/>
            <a:ext cx="70246" cy="70106"/>
            <a:chOff x="2769596" y="2980074"/>
            <a:chExt cx="70246" cy="70106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EFD46D8-35A7-1842-8AF4-A9F7C7219F75}"/>
                </a:ext>
              </a:extLst>
            </p:cNvPr>
            <p:cNvSpPr/>
            <p:nvPr/>
          </p:nvSpPr>
          <p:spPr>
            <a:xfrm>
              <a:off x="2769596" y="2980074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0C03C76-F79E-EE47-867A-82D1E99311F5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87" y="3015833"/>
              <a:ext cx="6885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B13A87F-661A-7D4E-BC5B-6509B37258CE}"/>
              </a:ext>
            </a:extLst>
          </p:cNvPr>
          <p:cNvGrpSpPr/>
          <p:nvPr/>
        </p:nvGrpSpPr>
        <p:grpSpPr>
          <a:xfrm>
            <a:off x="8610984" y="3504033"/>
            <a:ext cx="70246" cy="70106"/>
            <a:chOff x="3285393" y="3194915"/>
            <a:chExt cx="70246" cy="70106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8F4868D-7C55-7A41-9087-FD26A593F400}"/>
                </a:ext>
              </a:extLst>
            </p:cNvPr>
            <p:cNvSpPr/>
            <p:nvPr/>
          </p:nvSpPr>
          <p:spPr>
            <a:xfrm>
              <a:off x="3285393" y="3194915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BF0EEE4-5B6F-454B-9722-20595A9972AA}"/>
                </a:ext>
              </a:extLst>
            </p:cNvPr>
            <p:cNvCxnSpPr>
              <a:cxnSpLocks/>
            </p:cNvCxnSpPr>
            <p:nvPr/>
          </p:nvCxnSpPr>
          <p:spPr>
            <a:xfrm>
              <a:off x="3320516" y="3205772"/>
              <a:ext cx="0" cy="483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40F8FEC-81DD-AF49-8827-8DEDB639BC63}"/>
                </a:ext>
              </a:extLst>
            </p:cNvPr>
            <p:cNvCxnSpPr>
              <a:cxnSpLocks/>
            </p:cNvCxnSpPr>
            <p:nvPr/>
          </p:nvCxnSpPr>
          <p:spPr>
            <a:xfrm>
              <a:off x="3291644" y="3230673"/>
              <a:ext cx="577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470116-DE43-7243-9FDC-D39121EC2DA8}"/>
              </a:ext>
            </a:extLst>
          </p:cNvPr>
          <p:cNvGrpSpPr/>
          <p:nvPr/>
        </p:nvGrpSpPr>
        <p:grpSpPr>
          <a:xfrm>
            <a:off x="9702117" y="3503169"/>
            <a:ext cx="70246" cy="70106"/>
            <a:chOff x="3285393" y="3194915"/>
            <a:chExt cx="70246" cy="70106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21B3D6D-715A-A94C-8024-36AD287FF842}"/>
                </a:ext>
              </a:extLst>
            </p:cNvPr>
            <p:cNvSpPr/>
            <p:nvPr/>
          </p:nvSpPr>
          <p:spPr>
            <a:xfrm>
              <a:off x="3285393" y="3194915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F86E062-EA71-AF4A-9620-4C66B6E12E86}"/>
                </a:ext>
              </a:extLst>
            </p:cNvPr>
            <p:cNvCxnSpPr>
              <a:cxnSpLocks/>
            </p:cNvCxnSpPr>
            <p:nvPr/>
          </p:nvCxnSpPr>
          <p:spPr>
            <a:xfrm>
              <a:off x="3320516" y="3205772"/>
              <a:ext cx="0" cy="4839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BBBE537-682F-2B4F-A1E5-0FCBE5A47D35}"/>
                </a:ext>
              </a:extLst>
            </p:cNvPr>
            <p:cNvCxnSpPr>
              <a:cxnSpLocks/>
            </p:cNvCxnSpPr>
            <p:nvPr/>
          </p:nvCxnSpPr>
          <p:spPr>
            <a:xfrm>
              <a:off x="3291644" y="3230673"/>
              <a:ext cx="5774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1582EF4-5C54-5F4B-AC4B-25FDADEE1103}"/>
              </a:ext>
            </a:extLst>
          </p:cNvPr>
          <p:cNvGrpSpPr/>
          <p:nvPr/>
        </p:nvGrpSpPr>
        <p:grpSpPr>
          <a:xfrm>
            <a:off x="10295522" y="4077825"/>
            <a:ext cx="70246" cy="70106"/>
            <a:chOff x="2769596" y="2980074"/>
            <a:chExt cx="70246" cy="701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8E1A12C7-0E09-6244-A140-B2EE21248E1C}"/>
                </a:ext>
              </a:extLst>
            </p:cNvPr>
            <p:cNvSpPr/>
            <p:nvPr/>
          </p:nvSpPr>
          <p:spPr>
            <a:xfrm>
              <a:off x="2769596" y="2980074"/>
              <a:ext cx="70246" cy="7010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7925AE8-C9B9-C844-B622-7F3CD7F3F0D0}"/>
                </a:ext>
              </a:extLst>
            </p:cNvPr>
            <p:cNvCxnSpPr>
              <a:cxnSpLocks/>
            </p:cNvCxnSpPr>
            <p:nvPr/>
          </p:nvCxnSpPr>
          <p:spPr>
            <a:xfrm>
              <a:off x="2770987" y="3015833"/>
              <a:ext cx="6885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1D64A72-ACC4-D647-875C-AED1366FF86B}"/>
                  </a:ext>
                </a:extLst>
              </p:cNvPr>
              <p:cNvSpPr txBox="1"/>
              <p:nvPr/>
            </p:nvSpPr>
            <p:spPr>
              <a:xfrm>
                <a:off x="8722418" y="2957638"/>
                <a:ext cx="521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1D64A72-ACC4-D647-875C-AED1366FF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418" y="2957638"/>
                <a:ext cx="521938" cy="276999"/>
              </a:xfrm>
              <a:prstGeom prst="rect">
                <a:avLst/>
              </a:prstGeom>
              <a:blipFill>
                <a:blip r:embed="rId21"/>
                <a:stretch>
                  <a:fillRect l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E7791AA-E3C5-3340-8713-55980A107B82}"/>
                  </a:ext>
                </a:extLst>
              </p:cNvPr>
              <p:cNvSpPr txBox="1"/>
              <p:nvPr/>
            </p:nvSpPr>
            <p:spPr>
              <a:xfrm>
                <a:off x="10539159" y="3640220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E7791AA-E3C5-3340-8713-55980A107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159" y="3640220"/>
                <a:ext cx="34971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4E137B5-6A7F-5143-9C5F-FD8889433CAB}"/>
              </a:ext>
            </a:extLst>
          </p:cNvPr>
          <p:cNvCxnSpPr>
            <a:stCxn id="65" idx="0"/>
          </p:cNvCxnSpPr>
          <p:nvPr/>
        </p:nvCxnSpPr>
        <p:spPr>
          <a:xfrm flipV="1">
            <a:off x="6223190" y="2901471"/>
            <a:ext cx="0" cy="969762"/>
          </a:xfrm>
          <a:prstGeom prst="line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A510C3-D46E-3E46-8371-29245EF5AB0D}"/>
                  </a:ext>
                </a:extLst>
              </p:cNvPr>
              <p:cNvSpPr txBox="1"/>
              <p:nvPr/>
            </p:nvSpPr>
            <p:spPr>
              <a:xfrm>
                <a:off x="6208216" y="2735952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1A510C3-D46E-3E46-8371-29245EF5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16" y="2735952"/>
                <a:ext cx="234038" cy="276999"/>
              </a:xfrm>
              <a:prstGeom prst="rect">
                <a:avLst/>
              </a:prstGeom>
              <a:blipFill>
                <a:blip r:embed="rId23"/>
                <a:stretch>
                  <a:fillRect l="-20000" r="-2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8B26C538-E932-F04F-A81C-26FA785FD0C3}"/>
              </a:ext>
            </a:extLst>
          </p:cNvPr>
          <p:cNvSpPr/>
          <p:nvPr/>
        </p:nvSpPr>
        <p:spPr>
          <a:xfrm>
            <a:off x="6309201" y="3650497"/>
            <a:ext cx="342569" cy="339934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E63F483-6BE5-A94C-A482-8DAA4A9C17A0}"/>
              </a:ext>
            </a:extLst>
          </p:cNvPr>
          <p:cNvCxnSpPr>
            <a:stCxn id="137" idx="7"/>
          </p:cNvCxnSpPr>
          <p:nvPr/>
        </p:nvCxnSpPr>
        <p:spPr>
          <a:xfrm flipV="1">
            <a:off x="6601602" y="3359114"/>
            <a:ext cx="263395" cy="34116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4525F74-5A72-994B-A29F-133CB215379D}"/>
              </a:ext>
            </a:extLst>
          </p:cNvPr>
          <p:cNvGrpSpPr/>
          <p:nvPr/>
        </p:nvGrpSpPr>
        <p:grpSpPr>
          <a:xfrm>
            <a:off x="6737458" y="2740599"/>
            <a:ext cx="690318" cy="702181"/>
            <a:chOff x="2502813" y="2425060"/>
            <a:chExt cx="690318" cy="702181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DB5CF36-48C0-CA45-A5B1-11727E6C7E39}"/>
                </a:ext>
              </a:extLst>
            </p:cNvPr>
            <p:cNvGrpSpPr/>
            <p:nvPr/>
          </p:nvGrpSpPr>
          <p:grpSpPr>
            <a:xfrm>
              <a:off x="2661451" y="2625374"/>
              <a:ext cx="353732" cy="248434"/>
              <a:chOff x="2161185" y="3419109"/>
              <a:chExt cx="184675" cy="120318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40F42BE-DDF3-484D-AF14-A623D52A7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1185" y="3454096"/>
                <a:ext cx="0" cy="8533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B257C8-104E-6648-B940-36A6ABA2854C}"/>
                  </a:ext>
                </a:extLst>
              </p:cNvPr>
              <p:cNvCxnSpPr/>
              <p:nvPr/>
            </p:nvCxnSpPr>
            <p:spPr>
              <a:xfrm>
                <a:off x="2206170" y="3419109"/>
                <a:ext cx="0" cy="120318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FC120A8-2D7A-7642-86B3-7DC2BB11D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2992" y="3479268"/>
                <a:ext cx="0" cy="60159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74FCBA5-329F-D64B-A26D-BCCFD2F5B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426" y="3445762"/>
                <a:ext cx="0" cy="9366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95B9C4D-BBF5-B748-96CE-032470F55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860" y="3454096"/>
                <a:ext cx="0" cy="8533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9DD8410-EC10-274D-948E-E8665C39251D}"/>
                </a:ext>
              </a:extLst>
            </p:cNvPr>
            <p:cNvCxnSpPr/>
            <p:nvPr/>
          </p:nvCxnSpPr>
          <p:spPr>
            <a:xfrm>
              <a:off x="2590031" y="2873808"/>
              <a:ext cx="49453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AA38871-EC2B-4142-9F45-DE5469FF5538}"/>
                </a:ext>
              </a:extLst>
            </p:cNvPr>
            <p:cNvSpPr/>
            <p:nvPr/>
          </p:nvSpPr>
          <p:spPr>
            <a:xfrm>
              <a:off x="2502813" y="2434633"/>
              <a:ext cx="690318" cy="692608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3760C63-3D02-2E4B-9035-6B00640A36E5}"/>
                    </a:ext>
                  </a:extLst>
                </p:cNvPr>
                <p:cNvSpPr txBox="1"/>
                <p:nvPr/>
              </p:nvSpPr>
              <p:spPr>
                <a:xfrm>
                  <a:off x="2594270" y="2843261"/>
                  <a:ext cx="3102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3F5416-863C-4E53-9149-6454F9E3A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270" y="2843261"/>
                  <a:ext cx="310278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9DC4A59-4072-034A-BC1F-5505D09B6E5D}"/>
                </a:ext>
              </a:extLst>
            </p:cNvPr>
            <p:cNvSpPr/>
            <p:nvPr/>
          </p:nvSpPr>
          <p:spPr>
            <a:xfrm flipV="1">
              <a:off x="2722994" y="284993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7F0F35E4-215F-6C40-96A5-A4311716DDD7}"/>
                    </a:ext>
                  </a:extLst>
                </p:cNvPr>
                <p:cNvSpPr txBox="1"/>
                <p:nvPr/>
              </p:nvSpPr>
              <p:spPr>
                <a:xfrm>
                  <a:off x="2624156" y="2425060"/>
                  <a:ext cx="28911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E846D6-0F91-4714-8A4E-DC7A40760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4156" y="2425060"/>
                  <a:ext cx="289114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0BD2D64-9A1D-5D47-8148-828A7583BBDB}"/>
                  </a:ext>
                </a:extLst>
              </p:cNvPr>
              <p:cNvSpPr txBox="1"/>
              <p:nvPr/>
            </p:nvSpPr>
            <p:spPr>
              <a:xfrm>
                <a:off x="6026731" y="2729516"/>
                <a:ext cx="184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0BD2D64-9A1D-5D47-8148-828A7583B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31" y="2729516"/>
                <a:ext cx="184346" cy="276999"/>
              </a:xfrm>
              <a:prstGeom prst="rect">
                <a:avLst/>
              </a:prstGeom>
              <a:blipFill>
                <a:blip r:embed="rId26"/>
                <a:stretch>
                  <a:fillRect l="-25000" r="-187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FE3BB8E-727D-EC45-8E08-BF2D21C0DAD3}"/>
                  </a:ext>
                </a:extLst>
              </p:cNvPr>
              <p:cNvSpPr txBox="1"/>
              <p:nvPr/>
            </p:nvSpPr>
            <p:spPr>
              <a:xfrm>
                <a:off x="6335767" y="3917497"/>
                <a:ext cx="31848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FE3BB8E-727D-EC45-8E08-BF2D21C0D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67" y="3917497"/>
                <a:ext cx="318484" cy="24622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68D18B1-F714-5B4C-9D47-C63029E5FC25}"/>
                  </a:ext>
                </a:extLst>
              </p:cNvPr>
              <p:cNvSpPr txBox="1"/>
              <p:nvPr/>
            </p:nvSpPr>
            <p:spPr>
              <a:xfrm>
                <a:off x="7989733" y="3512526"/>
                <a:ext cx="3242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68D18B1-F714-5B4C-9D47-C63029E5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733" y="3512526"/>
                <a:ext cx="324256" cy="24622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6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E76A364-BBAB-47B2-8BD9-FD1970DDDC8D}"/>
              </a:ext>
            </a:extLst>
          </p:cNvPr>
          <p:cNvGrpSpPr/>
          <p:nvPr/>
        </p:nvGrpSpPr>
        <p:grpSpPr>
          <a:xfrm>
            <a:off x="1026716" y="3183116"/>
            <a:ext cx="3296258" cy="1919010"/>
            <a:chOff x="1026716" y="3178862"/>
            <a:chExt cx="3296258" cy="1919010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CB090CC-B8DA-4E14-9F8D-9926B03D73FD}"/>
                </a:ext>
              </a:extLst>
            </p:cNvPr>
            <p:cNvCxnSpPr/>
            <p:nvPr/>
          </p:nvCxnSpPr>
          <p:spPr>
            <a:xfrm flipV="1">
              <a:off x="1899478" y="3321878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CF7B58-FDA8-4953-B4F8-0D7460EBBC0B}"/>
                </a:ext>
              </a:extLst>
            </p:cNvPr>
            <p:cNvCxnSpPr/>
            <p:nvPr/>
          </p:nvCxnSpPr>
          <p:spPr>
            <a:xfrm flipH="1">
              <a:off x="1179443" y="4156765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391C4B-7BD7-4BB2-A199-EA637B12CE38}"/>
                </a:ext>
              </a:extLst>
            </p:cNvPr>
            <p:cNvCxnSpPr/>
            <p:nvPr/>
          </p:nvCxnSpPr>
          <p:spPr>
            <a:xfrm>
              <a:off x="1899478" y="4152421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18E8A8-3DC4-44DE-803E-EC6D4322F2FF}"/>
                </a:ext>
              </a:extLst>
            </p:cNvPr>
            <p:cNvCxnSpPr/>
            <p:nvPr/>
          </p:nvCxnSpPr>
          <p:spPr>
            <a:xfrm>
              <a:off x="1899478" y="4152348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4BBAE6-D438-4F24-99A9-9E3676403B43}"/>
                </a:ext>
              </a:extLst>
            </p:cNvPr>
            <p:cNvCxnSpPr/>
            <p:nvPr/>
          </p:nvCxnSpPr>
          <p:spPr>
            <a:xfrm flipH="1" flipV="1">
              <a:off x="1303130" y="3763617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86FC9B1-E657-4EAE-9D64-A7F34EF440C3}"/>
                    </a:ext>
                  </a:extLst>
                </p:cNvPr>
                <p:cNvSpPr txBox="1"/>
                <p:nvPr/>
              </p:nvSpPr>
              <p:spPr>
                <a:xfrm>
                  <a:off x="1923779" y="3980684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86FC9B1-E657-4EAE-9D64-A7F34EF44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779" y="3980684"/>
                  <a:ext cx="99386" cy="153888"/>
                </a:xfrm>
                <a:prstGeom prst="rect">
                  <a:avLst/>
                </a:prstGeom>
                <a:blipFill>
                  <a:blip r:embed="rId2"/>
                  <a:stretch>
                    <a:fillRect l="-37500" r="-3125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AD18F5-CF65-46DD-B7F2-E7DFD9CD6CE9}"/>
                    </a:ext>
                  </a:extLst>
                </p:cNvPr>
                <p:cNvSpPr txBox="1"/>
                <p:nvPr/>
              </p:nvSpPr>
              <p:spPr>
                <a:xfrm>
                  <a:off x="1633764" y="3196559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AD18F5-CF65-46DD-B7F2-E7DFD9CD6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764" y="3196559"/>
                  <a:ext cx="338041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985C0C-2464-4CD6-BC48-F5D61564B9F4}"/>
                    </a:ext>
                  </a:extLst>
                </p:cNvPr>
                <p:cNvSpPr txBox="1"/>
                <p:nvPr/>
              </p:nvSpPr>
              <p:spPr>
                <a:xfrm>
                  <a:off x="1178893" y="3515187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985C0C-2464-4CD6-BC48-F5D61564B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8893" y="3515187"/>
                  <a:ext cx="340991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B93B1F-B810-46DE-9475-01502F865DC0}"/>
                    </a:ext>
                  </a:extLst>
                </p:cNvPr>
                <p:cNvSpPr txBox="1"/>
                <p:nvPr/>
              </p:nvSpPr>
              <p:spPr>
                <a:xfrm>
                  <a:off x="1026716" y="4350074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B93B1F-B810-46DE-9475-01502F865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716" y="4350074"/>
                  <a:ext cx="340991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9A0940-8E78-4916-B96D-2909C6DB96F0}"/>
                    </a:ext>
                  </a:extLst>
                </p:cNvPr>
                <p:cNvSpPr txBox="1"/>
                <p:nvPr/>
              </p:nvSpPr>
              <p:spPr>
                <a:xfrm>
                  <a:off x="1899478" y="4633280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B9A0940-8E78-4916-B96D-2909C6DB9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478" y="4633280"/>
                  <a:ext cx="345351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A2555E-38BD-42B2-A669-9BE8EB8A525A}"/>
                    </a:ext>
                  </a:extLst>
                </p:cNvPr>
                <p:cNvSpPr txBox="1"/>
                <p:nvPr/>
              </p:nvSpPr>
              <p:spPr>
                <a:xfrm>
                  <a:off x="2594405" y="4107509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A2555E-38BD-42B2-A669-9BE8EB8A5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405" y="4107509"/>
                  <a:ext cx="359201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A1FA80-CA17-4BBF-B12E-E9679D29CE8E}"/>
                </a:ext>
              </a:extLst>
            </p:cNvPr>
            <p:cNvSpPr txBox="1"/>
            <p:nvPr/>
          </p:nvSpPr>
          <p:spPr>
            <a:xfrm rot="546784">
              <a:off x="1519884" y="441297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00182E-3E3F-432F-8A71-4BDAA5F4C695}"/>
                </a:ext>
              </a:extLst>
            </p:cNvPr>
            <p:cNvSpPr txBox="1"/>
            <p:nvPr/>
          </p:nvSpPr>
          <p:spPr>
            <a:xfrm rot="18986018">
              <a:off x="2332153" y="431223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C3FED6-3D87-468D-B210-C5E07EF0C0BA}"/>
                </a:ext>
              </a:extLst>
            </p:cNvPr>
            <p:cNvSpPr/>
            <p:nvPr/>
          </p:nvSpPr>
          <p:spPr>
            <a:xfrm>
              <a:off x="3086102" y="3442780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6A0074-2F23-47B2-8344-FB6A01AECA47}"/>
                </a:ext>
              </a:extLst>
            </p:cNvPr>
            <p:cNvSpPr/>
            <p:nvPr/>
          </p:nvSpPr>
          <p:spPr>
            <a:xfrm>
              <a:off x="2976932" y="3673165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D7FAA8-E1DE-4760-B4BA-F042F4F4548F}"/>
                </a:ext>
              </a:extLst>
            </p:cNvPr>
            <p:cNvSpPr/>
            <p:nvPr/>
          </p:nvSpPr>
          <p:spPr>
            <a:xfrm>
              <a:off x="3319833" y="36738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169C2D-E2D6-4E2C-98E2-690A531062B1}"/>
                </a:ext>
              </a:extLst>
            </p:cNvPr>
            <p:cNvSpPr/>
            <p:nvPr/>
          </p:nvSpPr>
          <p:spPr>
            <a:xfrm>
              <a:off x="3044083" y="3471863"/>
              <a:ext cx="180130" cy="173742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FF27E3-E691-4374-9C2D-5C92AA2DA156}"/>
                </a:ext>
              </a:extLst>
            </p:cNvPr>
            <p:cNvSpPr/>
            <p:nvPr/>
          </p:nvSpPr>
          <p:spPr>
            <a:xfrm>
              <a:off x="2928776" y="3363471"/>
              <a:ext cx="410743" cy="390525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DE6459-AAC9-46C7-90F1-A32DA6D0E64D}"/>
                </a:ext>
              </a:extLst>
            </p:cNvPr>
            <p:cNvSpPr/>
            <p:nvPr/>
          </p:nvSpPr>
          <p:spPr>
            <a:xfrm>
              <a:off x="2883699" y="3321878"/>
              <a:ext cx="496214" cy="476223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716AE4-1ADB-46F9-9BF4-71F61E04A2D5}"/>
                </a:ext>
              </a:extLst>
            </p:cNvPr>
            <p:cNvSpPr/>
            <p:nvPr/>
          </p:nvSpPr>
          <p:spPr>
            <a:xfrm>
              <a:off x="3127190" y="3811369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0BA1D1-1924-4E9C-9575-B24FB14824A8}"/>
                </a:ext>
              </a:extLst>
            </p:cNvPr>
            <p:cNvSpPr/>
            <p:nvPr/>
          </p:nvSpPr>
          <p:spPr>
            <a:xfrm>
              <a:off x="2852359" y="3285750"/>
              <a:ext cx="558781" cy="551634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A7C8B23-80E5-4E8C-8D4A-5466B50EA33A}"/>
                </a:ext>
              </a:extLst>
            </p:cNvPr>
            <p:cNvSpPr/>
            <p:nvPr/>
          </p:nvSpPr>
          <p:spPr>
            <a:xfrm>
              <a:off x="3617681" y="4455985"/>
              <a:ext cx="159677" cy="16466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89CF5E-7539-44DA-A0D0-7C13F2E39A5F}"/>
                </a:ext>
              </a:extLst>
            </p:cNvPr>
            <p:cNvSpPr/>
            <p:nvPr/>
          </p:nvSpPr>
          <p:spPr>
            <a:xfrm>
              <a:off x="3558011" y="4401689"/>
              <a:ext cx="277979" cy="28133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E7F800-ECFC-43A7-9857-FC30C9B8E654}"/>
                </a:ext>
              </a:extLst>
            </p:cNvPr>
            <p:cNvSpPr/>
            <p:nvPr/>
          </p:nvSpPr>
          <p:spPr>
            <a:xfrm>
              <a:off x="3514557" y="4356235"/>
              <a:ext cx="372579" cy="371700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AD0B2F-3B19-4470-9644-0F6FCE103F15}"/>
                </a:ext>
              </a:extLst>
            </p:cNvPr>
            <p:cNvSpPr/>
            <p:nvPr/>
          </p:nvSpPr>
          <p:spPr>
            <a:xfrm>
              <a:off x="3365553" y="4212727"/>
              <a:ext cx="673984" cy="667608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631FFD3-C473-4B0F-82EF-855FD747655E}"/>
                </a:ext>
              </a:extLst>
            </p:cNvPr>
            <p:cNvSpPr/>
            <p:nvPr/>
          </p:nvSpPr>
          <p:spPr>
            <a:xfrm>
              <a:off x="3658805" y="4585182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060E47-BDA1-4977-B81A-EF25DB96372E}"/>
                </a:ext>
              </a:extLst>
            </p:cNvPr>
            <p:cNvSpPr/>
            <p:nvPr/>
          </p:nvSpPr>
          <p:spPr>
            <a:xfrm>
              <a:off x="3820252" y="45037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5EAAA6-D2DC-4294-B8AD-1DDE3321AB05}"/>
                </a:ext>
              </a:extLst>
            </p:cNvPr>
            <p:cNvSpPr/>
            <p:nvPr/>
          </p:nvSpPr>
          <p:spPr>
            <a:xfrm>
              <a:off x="3528030" y="4626270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14D8E89-1243-434A-AEC8-0F337E6EC72A}"/>
                </a:ext>
              </a:extLst>
            </p:cNvPr>
            <p:cNvSpPr/>
            <p:nvPr/>
          </p:nvSpPr>
          <p:spPr>
            <a:xfrm>
              <a:off x="3753773" y="4852214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BE0870F-3D45-4CFC-A181-1B41FABAF20E}"/>
                    </a:ext>
                  </a:extLst>
                </p:cNvPr>
                <p:cNvSpPr txBox="1"/>
                <p:nvPr/>
              </p:nvSpPr>
              <p:spPr>
                <a:xfrm>
                  <a:off x="2766652" y="3233687"/>
                  <a:ext cx="388440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BE0870F-3D45-4CFC-A181-1B41FABAF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652" y="3233687"/>
                  <a:ext cx="388440" cy="25949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CAE0B1-0594-4F5D-B6ED-E14A88A90BD1}"/>
                    </a:ext>
                  </a:extLst>
                </p:cNvPr>
                <p:cNvSpPr txBox="1"/>
                <p:nvPr/>
              </p:nvSpPr>
              <p:spPr>
                <a:xfrm>
                  <a:off x="2701272" y="3562404"/>
                  <a:ext cx="388440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CAE0B1-0594-4F5D-B6ED-E14A88A90B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2" y="3562404"/>
                  <a:ext cx="388440" cy="2594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8C5C918-B274-4F07-9AE9-BE754C59021F}"/>
                    </a:ext>
                  </a:extLst>
                </p:cNvPr>
                <p:cNvSpPr txBox="1"/>
                <p:nvPr/>
              </p:nvSpPr>
              <p:spPr>
                <a:xfrm>
                  <a:off x="3276941" y="3545159"/>
                  <a:ext cx="388440" cy="260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8C5C918-B274-4F07-9AE9-BE754C590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941" y="3545159"/>
                  <a:ext cx="388440" cy="2602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632DC40-06CA-4715-B158-640112BDA7AE}"/>
                    </a:ext>
                  </a:extLst>
                </p:cNvPr>
                <p:cNvSpPr txBox="1"/>
                <p:nvPr/>
              </p:nvSpPr>
              <p:spPr>
                <a:xfrm>
                  <a:off x="2862468" y="3736450"/>
                  <a:ext cx="394852" cy="275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632DC40-06CA-4715-B158-640112BDA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468" y="3736450"/>
                  <a:ext cx="394852" cy="2754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80CB1E-8841-4A40-8905-AC9547BC34DA}"/>
                    </a:ext>
                  </a:extLst>
                </p:cNvPr>
                <p:cNvSpPr txBox="1"/>
                <p:nvPr/>
              </p:nvSpPr>
              <p:spPr>
                <a:xfrm>
                  <a:off x="3528030" y="4620033"/>
                  <a:ext cx="365998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80CB1E-8841-4A40-8905-AC9547BC3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30" y="4620033"/>
                  <a:ext cx="365998" cy="25949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5E3337D-DDD3-49FC-B464-D7FA0492420F}"/>
                    </a:ext>
                  </a:extLst>
                </p:cNvPr>
                <p:cNvSpPr txBox="1"/>
                <p:nvPr/>
              </p:nvSpPr>
              <p:spPr>
                <a:xfrm>
                  <a:off x="3281093" y="4536605"/>
                  <a:ext cx="365998" cy="260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5E3337D-DDD3-49FC-B464-D7FA049242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093" y="4536605"/>
                  <a:ext cx="365998" cy="2602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0CD95D-795A-40C3-995A-B4F525325426}"/>
                    </a:ext>
                  </a:extLst>
                </p:cNvPr>
                <p:cNvSpPr txBox="1"/>
                <p:nvPr/>
              </p:nvSpPr>
              <p:spPr>
                <a:xfrm>
                  <a:off x="3799492" y="4350074"/>
                  <a:ext cx="365998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40CD95D-795A-40C3-995A-B4F5253254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92" y="4350074"/>
                  <a:ext cx="365998" cy="2594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7E0787B-86C7-406B-B4BA-1A1173899DDF}"/>
                    </a:ext>
                  </a:extLst>
                </p:cNvPr>
                <p:cNvSpPr txBox="1"/>
                <p:nvPr/>
              </p:nvSpPr>
              <p:spPr>
                <a:xfrm>
                  <a:off x="3691577" y="4838377"/>
                  <a:ext cx="362792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7E0787B-86C7-406B-B4BA-1A1173899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577" y="4838377"/>
                  <a:ext cx="362792" cy="25949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467E91-D85D-4F2C-8C22-A887289515A8}"/>
                </a:ext>
              </a:extLst>
            </p:cNvPr>
            <p:cNvCxnSpPr/>
            <p:nvPr/>
          </p:nvCxnSpPr>
          <p:spPr>
            <a:xfrm>
              <a:off x="3134147" y="3558733"/>
              <a:ext cx="563372" cy="9877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9763376-7606-4C84-A83B-98EFFE201DA8}"/>
                    </a:ext>
                  </a:extLst>
                </p:cNvPr>
                <p:cNvSpPr txBox="1"/>
                <p:nvPr/>
              </p:nvSpPr>
              <p:spPr>
                <a:xfrm>
                  <a:off x="2529579" y="3178862"/>
                  <a:ext cx="3320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9763376-7606-4C84-A83B-98EFFE201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579" y="3178862"/>
                  <a:ext cx="33207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E7714-E67C-4069-9522-F65E392DB82C}"/>
                    </a:ext>
                  </a:extLst>
                </p:cNvPr>
                <p:cNvSpPr txBox="1"/>
                <p:nvPr/>
              </p:nvSpPr>
              <p:spPr>
                <a:xfrm>
                  <a:off x="3987946" y="4642440"/>
                  <a:ext cx="33502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AAE7714-E67C-4069-9522-F65E392DB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946" y="4642440"/>
                  <a:ext cx="335028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6E9AA27-DDEF-4CBB-BE05-EB296B61D188}"/>
                </a:ext>
              </a:extLst>
            </p:cNvPr>
            <p:cNvSpPr/>
            <p:nvPr/>
          </p:nvSpPr>
          <p:spPr>
            <a:xfrm>
              <a:off x="3434112" y="40945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97999D3-112A-45EA-803A-9F7C308F1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9478" y="3561561"/>
              <a:ext cx="1234669" cy="5907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855E18-23A4-4402-8932-8E6A50264BE9}"/>
                </a:ext>
              </a:extLst>
            </p:cNvPr>
            <p:cNvCxnSpPr>
              <a:cxnSpLocks/>
            </p:cNvCxnSpPr>
            <p:nvPr/>
          </p:nvCxnSpPr>
          <p:spPr>
            <a:xfrm>
              <a:off x="1903896" y="4158003"/>
              <a:ext cx="1793623" cy="390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D9C6D3-160B-45C8-BAD4-51B58EA20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895" y="4118596"/>
              <a:ext cx="1534634" cy="34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1912647-27AE-4D6D-A38C-973D3DFEA281}"/>
                    </a:ext>
                  </a:extLst>
                </p:cNvPr>
                <p:cNvSpPr txBox="1"/>
                <p:nvPr/>
              </p:nvSpPr>
              <p:spPr>
                <a:xfrm>
                  <a:off x="2299096" y="3645605"/>
                  <a:ext cx="40081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1912647-27AE-4D6D-A38C-973D3DFEA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096" y="3645605"/>
                  <a:ext cx="400815" cy="400110"/>
                </a:xfrm>
                <a:prstGeom prst="rect">
                  <a:avLst/>
                </a:prstGeom>
                <a:blipFill>
                  <a:blip r:embed="rId18"/>
                  <a:stretch>
                    <a:fillRect t="-3077" r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908F07E-4797-4895-8506-74358F0BFC9D}"/>
                    </a:ext>
                  </a:extLst>
                </p:cNvPr>
                <p:cNvSpPr txBox="1"/>
                <p:nvPr/>
              </p:nvSpPr>
              <p:spPr>
                <a:xfrm>
                  <a:off x="2895207" y="4069332"/>
                  <a:ext cx="390941" cy="253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908F07E-4797-4895-8506-74358F0BF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207" y="4069332"/>
                  <a:ext cx="390941" cy="253018"/>
                </a:xfrm>
                <a:prstGeom prst="rect">
                  <a:avLst/>
                </a:prstGeom>
                <a:blipFill>
                  <a:blip r:embed="rId19"/>
                  <a:stretch>
                    <a:fillRect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95D16A-3DE2-4CA5-B83B-C8BC41B593BF}"/>
                    </a:ext>
                  </a:extLst>
                </p:cNvPr>
                <p:cNvSpPr txBox="1"/>
                <p:nvPr/>
              </p:nvSpPr>
              <p:spPr>
                <a:xfrm>
                  <a:off x="2896785" y="4384217"/>
                  <a:ext cx="32015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295D16A-3DE2-4CA5-B83B-C8BC41B59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6785" y="4384217"/>
                  <a:ext cx="320152" cy="246221"/>
                </a:xfrm>
                <a:prstGeom prst="rect">
                  <a:avLst/>
                </a:prstGeom>
                <a:blipFill>
                  <a:blip r:embed="rId20"/>
                  <a:stretch>
                    <a:fillRect t="-5000" r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EDDD813-83BE-4E99-ABCA-CD1F5ADBF93D}"/>
                </a:ext>
              </a:extLst>
            </p:cNvPr>
            <p:cNvCxnSpPr/>
            <p:nvPr/>
          </p:nvCxnSpPr>
          <p:spPr>
            <a:xfrm flipV="1">
              <a:off x="3134147" y="3343502"/>
              <a:ext cx="407031" cy="21523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07966F4-AAD7-4492-86FC-FC083700765D}"/>
                </a:ext>
              </a:extLst>
            </p:cNvPr>
            <p:cNvCxnSpPr/>
            <p:nvPr/>
          </p:nvCxnSpPr>
          <p:spPr>
            <a:xfrm flipV="1">
              <a:off x="3696258" y="4327509"/>
              <a:ext cx="407031" cy="21523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A1C641B-622F-4FDF-AED0-24DE2151FE11}"/>
                </a:ext>
              </a:extLst>
            </p:cNvPr>
            <p:cNvCxnSpPr/>
            <p:nvPr/>
          </p:nvCxnSpPr>
          <p:spPr>
            <a:xfrm>
              <a:off x="3541178" y="3343502"/>
              <a:ext cx="551793" cy="978848"/>
            </a:xfrm>
            <a:prstGeom prst="line">
              <a:avLst/>
            </a:prstGeom>
            <a:ln w="3175">
              <a:solidFill>
                <a:srgbClr val="FF000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D7BE24-0253-4352-9610-C3F9D52940ED}"/>
                    </a:ext>
                  </a:extLst>
                </p:cNvPr>
                <p:cNvSpPr txBox="1"/>
                <p:nvPr/>
              </p:nvSpPr>
              <p:spPr>
                <a:xfrm>
                  <a:off x="3736330" y="3630885"/>
                  <a:ext cx="417871" cy="253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D7BE24-0253-4352-9610-C3F9D5294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6330" y="3630885"/>
                  <a:ext cx="417871" cy="25301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60189B-5B8E-4DA3-B584-2A8D53A74EA4}"/>
              </a:ext>
            </a:extLst>
          </p:cNvPr>
          <p:cNvGrpSpPr/>
          <p:nvPr/>
        </p:nvGrpSpPr>
        <p:grpSpPr>
          <a:xfrm>
            <a:off x="5782980" y="1757510"/>
            <a:ext cx="2625927" cy="2731051"/>
            <a:chOff x="5782980" y="1757510"/>
            <a:chExt cx="2625927" cy="273105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845055-DFC5-4E1E-BA8F-59697B382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2323" y="2145620"/>
              <a:ext cx="28334" cy="12178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7A4EDC7-3CF2-4918-954C-C3E81D2E6E59}"/>
                </a:ext>
              </a:extLst>
            </p:cNvPr>
            <p:cNvCxnSpPr/>
            <p:nvPr/>
          </p:nvCxnSpPr>
          <p:spPr>
            <a:xfrm flipV="1">
              <a:off x="6655742" y="2930938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77C1B9C-9F2B-4650-A4C9-CB46955FC506}"/>
                </a:ext>
              </a:extLst>
            </p:cNvPr>
            <p:cNvCxnSpPr/>
            <p:nvPr/>
          </p:nvCxnSpPr>
          <p:spPr>
            <a:xfrm flipH="1">
              <a:off x="5935707" y="3765825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2738040-7E8D-4919-83AD-BA95E4252763}"/>
                </a:ext>
              </a:extLst>
            </p:cNvPr>
            <p:cNvCxnSpPr/>
            <p:nvPr/>
          </p:nvCxnSpPr>
          <p:spPr>
            <a:xfrm>
              <a:off x="6655742" y="3761481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B13EA2A-1CB7-4A51-942F-639A6473E0DB}"/>
                </a:ext>
              </a:extLst>
            </p:cNvPr>
            <p:cNvCxnSpPr/>
            <p:nvPr/>
          </p:nvCxnSpPr>
          <p:spPr>
            <a:xfrm>
              <a:off x="6655742" y="3761408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D76A8D1-3F3D-4E6D-9821-A52A1F9C094A}"/>
                </a:ext>
              </a:extLst>
            </p:cNvPr>
            <p:cNvCxnSpPr/>
            <p:nvPr/>
          </p:nvCxnSpPr>
          <p:spPr>
            <a:xfrm flipH="1" flipV="1">
              <a:off x="6059394" y="3372677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A4AC839-62CE-44EB-B287-76050296CBB6}"/>
                    </a:ext>
                  </a:extLst>
                </p:cNvPr>
                <p:cNvSpPr txBox="1"/>
                <p:nvPr/>
              </p:nvSpPr>
              <p:spPr>
                <a:xfrm>
                  <a:off x="6594512" y="3783588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A4AC839-62CE-44EB-B287-76050296C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4512" y="3783588"/>
                  <a:ext cx="99386" cy="153888"/>
                </a:xfrm>
                <a:prstGeom prst="rect">
                  <a:avLst/>
                </a:prstGeom>
                <a:blipFill>
                  <a:blip r:embed="rId22"/>
                  <a:stretch>
                    <a:fillRect l="-37500" r="-3125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5A2DE3-390A-4214-8BE5-347B559C52A6}"/>
                    </a:ext>
                  </a:extLst>
                </p:cNvPr>
                <p:cNvSpPr txBox="1"/>
                <p:nvPr/>
              </p:nvSpPr>
              <p:spPr>
                <a:xfrm>
                  <a:off x="6390028" y="2805619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C5A2DE3-390A-4214-8BE5-347B559C52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028" y="2805619"/>
                  <a:ext cx="338041" cy="2462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7D48449-B538-4E61-97F7-024E14E18665}"/>
                    </a:ext>
                  </a:extLst>
                </p:cNvPr>
                <p:cNvSpPr txBox="1"/>
                <p:nvPr/>
              </p:nvSpPr>
              <p:spPr>
                <a:xfrm>
                  <a:off x="5935157" y="3124247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7D48449-B538-4E61-97F7-024E14E18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157" y="3124247"/>
                  <a:ext cx="340991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7372169-F8A8-401A-947D-315E7F4B93D4}"/>
                    </a:ext>
                  </a:extLst>
                </p:cNvPr>
                <p:cNvSpPr txBox="1"/>
                <p:nvPr/>
              </p:nvSpPr>
              <p:spPr>
                <a:xfrm>
                  <a:off x="5782980" y="3959134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7372169-F8A8-401A-947D-315E7F4B9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980" y="3959134"/>
                  <a:ext cx="340991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957B67C-474B-4536-9128-05D75E220F61}"/>
                    </a:ext>
                  </a:extLst>
                </p:cNvPr>
                <p:cNvSpPr txBox="1"/>
                <p:nvPr/>
              </p:nvSpPr>
              <p:spPr>
                <a:xfrm>
                  <a:off x="6655742" y="4242340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957B67C-474B-4536-9128-05D75E220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5742" y="4242340"/>
                  <a:ext cx="345351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70ACE16-9D4A-4CA0-B046-29CB14F245CC}"/>
                    </a:ext>
                  </a:extLst>
                </p:cNvPr>
                <p:cNvSpPr txBox="1"/>
                <p:nvPr/>
              </p:nvSpPr>
              <p:spPr>
                <a:xfrm>
                  <a:off x="7350669" y="3716569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370ACE16-9D4A-4CA0-B046-29CB14F24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669" y="3716569"/>
                  <a:ext cx="359201" cy="2462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ED64BE5-7CC8-46CB-ABE4-8131D034D2B1}"/>
                </a:ext>
              </a:extLst>
            </p:cNvPr>
            <p:cNvSpPr txBox="1"/>
            <p:nvPr/>
          </p:nvSpPr>
          <p:spPr>
            <a:xfrm rot="546784">
              <a:off x="6276148" y="402203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B23C114-CD1F-4AFF-814B-0ADEEBF57C87}"/>
                </a:ext>
              </a:extLst>
            </p:cNvPr>
            <p:cNvSpPr txBox="1"/>
            <p:nvPr/>
          </p:nvSpPr>
          <p:spPr>
            <a:xfrm rot="18986018">
              <a:off x="7088417" y="392129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E0FAB68-F478-43C9-83FA-93CA0E780717}"/>
                </a:ext>
              </a:extLst>
            </p:cNvPr>
            <p:cNvSpPr/>
            <p:nvPr/>
          </p:nvSpPr>
          <p:spPr>
            <a:xfrm>
              <a:off x="7645194" y="209990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0D15F6F-8065-4CC9-B358-47F63B66D096}"/>
                </a:ext>
              </a:extLst>
            </p:cNvPr>
            <p:cNvSpPr/>
            <p:nvPr/>
          </p:nvSpPr>
          <p:spPr>
            <a:xfrm>
              <a:off x="7645194" y="24047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4981BF-2380-497B-AF8D-928774196078}"/>
                </a:ext>
              </a:extLst>
            </p:cNvPr>
            <p:cNvSpPr/>
            <p:nvPr/>
          </p:nvSpPr>
          <p:spPr>
            <a:xfrm>
              <a:off x="7621042" y="333418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B3B5FD5-ECB0-4C71-B0DA-7964D2A16224}"/>
                </a:ext>
              </a:extLst>
            </p:cNvPr>
            <p:cNvCxnSpPr>
              <a:stCxn id="96" idx="0"/>
              <a:endCxn id="52" idx="3"/>
            </p:cNvCxnSpPr>
            <p:nvPr/>
          </p:nvCxnSpPr>
          <p:spPr>
            <a:xfrm flipV="1">
              <a:off x="6644205" y="2138925"/>
              <a:ext cx="1007684" cy="1644663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A52EAA60-2A1C-4D87-91C2-7A49650EE207}"/>
                </a:ext>
              </a:extLst>
            </p:cNvPr>
            <p:cNvCxnSpPr>
              <a:stCxn id="96" idx="0"/>
              <a:endCxn id="104" idx="3"/>
            </p:cNvCxnSpPr>
            <p:nvPr/>
          </p:nvCxnSpPr>
          <p:spPr>
            <a:xfrm flipV="1">
              <a:off x="6644205" y="2443724"/>
              <a:ext cx="1007684" cy="1339864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CBFBD88-D4A1-480F-A62C-552050BB2E74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V="1">
              <a:off x="6666275" y="3357046"/>
              <a:ext cx="954767" cy="39695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2753FFA-4312-4121-9DA3-599788293E12}"/>
                    </a:ext>
                  </a:extLst>
                </p:cNvPr>
                <p:cNvSpPr txBox="1"/>
                <p:nvPr/>
              </p:nvSpPr>
              <p:spPr>
                <a:xfrm>
                  <a:off x="7299822" y="2132547"/>
                  <a:ext cx="3169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2753FFA-4312-4121-9DA3-599788293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9822" y="2132547"/>
                  <a:ext cx="316945" cy="246221"/>
                </a:xfrm>
                <a:prstGeom prst="rect">
                  <a:avLst/>
                </a:prstGeom>
                <a:blipFill>
                  <a:blip r:embed="rId28"/>
                  <a:stretch>
                    <a:fillRect t="-5000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929E9BC-1CC3-4881-AE4A-1C50CAFA5D43}"/>
                </a:ext>
              </a:extLst>
            </p:cNvPr>
            <p:cNvCxnSpPr>
              <a:stCxn id="52" idx="7"/>
            </p:cNvCxnSpPr>
            <p:nvPr/>
          </p:nvCxnSpPr>
          <p:spPr>
            <a:xfrm flipV="1">
              <a:off x="7684218" y="1911398"/>
              <a:ext cx="129412" cy="19519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B9E5A3-24A5-48DF-9B8D-D4BA4BA3C477}"/>
                    </a:ext>
                  </a:extLst>
                </p:cNvPr>
                <p:cNvSpPr txBox="1"/>
                <p:nvPr/>
              </p:nvSpPr>
              <p:spPr>
                <a:xfrm>
                  <a:off x="7350669" y="1757510"/>
                  <a:ext cx="105823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Center of mass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1B9E5A3-24A5-48DF-9B8D-D4BA4BA3C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669" y="1757510"/>
                  <a:ext cx="1058238" cy="246221"/>
                </a:xfrm>
                <a:prstGeom prst="rect">
                  <a:avLst/>
                </a:prstGeom>
                <a:blipFill>
                  <a:blip r:embed="rId29"/>
                  <a:stretch>
                    <a:fillRect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F794A7C-7688-4B48-9646-5FC91B0A8EBD}"/>
                    </a:ext>
                  </a:extLst>
                </p:cNvPr>
                <p:cNvSpPr txBox="1"/>
                <p:nvPr/>
              </p:nvSpPr>
              <p:spPr>
                <a:xfrm>
                  <a:off x="7377820" y="2626203"/>
                  <a:ext cx="3245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F794A7C-7688-4B48-9646-5FC91B0A8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820" y="2626203"/>
                  <a:ext cx="324512" cy="246221"/>
                </a:xfrm>
                <a:prstGeom prst="rect">
                  <a:avLst/>
                </a:prstGeom>
                <a:blipFill>
                  <a:blip r:embed="rId30"/>
                  <a:stretch>
                    <a:fillRect t="-5000" r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D1AB09C-2C66-4893-8DB3-53AD44E05127}"/>
                    </a:ext>
                  </a:extLst>
                </p:cNvPr>
                <p:cNvSpPr txBox="1"/>
                <p:nvPr/>
              </p:nvSpPr>
              <p:spPr>
                <a:xfrm>
                  <a:off x="7232661" y="3197514"/>
                  <a:ext cx="337335" cy="2598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D1AB09C-2C66-4893-8DB3-53AD44E05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2661" y="3197514"/>
                  <a:ext cx="337335" cy="259879"/>
                </a:xfrm>
                <a:prstGeom prst="rect">
                  <a:avLst/>
                </a:prstGeom>
                <a:blipFill>
                  <a:blip r:embed="rId31"/>
                  <a:stretch>
                    <a:fillRect r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AF0E80-348F-4D2A-BC52-6CCE57B42A5C}"/>
                </a:ext>
              </a:extLst>
            </p:cNvPr>
            <p:cNvCxnSpPr>
              <a:stCxn id="52" idx="2"/>
            </p:cNvCxnSpPr>
            <p:nvPr/>
          </p:nvCxnSpPr>
          <p:spPr>
            <a:xfrm>
              <a:off x="7645194" y="2122761"/>
              <a:ext cx="396644" cy="978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495FC2-BD71-4034-B6FC-753547440FAC}"/>
                </a:ext>
              </a:extLst>
            </p:cNvPr>
            <p:cNvCxnSpPr/>
            <p:nvPr/>
          </p:nvCxnSpPr>
          <p:spPr>
            <a:xfrm>
              <a:off x="7642323" y="2425698"/>
              <a:ext cx="396644" cy="978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45AAD4-68B5-41A9-A7AF-DC5B3F4BDE74}"/>
                </a:ext>
              </a:extLst>
            </p:cNvPr>
            <p:cNvCxnSpPr/>
            <p:nvPr/>
          </p:nvCxnSpPr>
          <p:spPr>
            <a:xfrm>
              <a:off x="7631574" y="3357045"/>
              <a:ext cx="396644" cy="978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15D2EE-19ED-41D9-B844-B0EA2A35F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8967" y="2138925"/>
              <a:ext cx="8467" cy="286773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4D633C8-32BA-4D1C-9F08-F559F797A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7928" y="2425698"/>
              <a:ext cx="21039" cy="94477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A36EED4-153D-4278-814C-06120F2C86E1}"/>
                    </a:ext>
                  </a:extLst>
                </p:cNvPr>
                <p:cNvSpPr txBox="1"/>
                <p:nvPr/>
              </p:nvSpPr>
              <p:spPr>
                <a:xfrm>
                  <a:off x="8008851" y="2155128"/>
                  <a:ext cx="3283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A36EED4-153D-4278-814C-06120F2C8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851" y="2155128"/>
                  <a:ext cx="328359" cy="2462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E2365F-2675-40FA-962E-2371F380CC77}"/>
                    </a:ext>
                  </a:extLst>
                </p:cNvPr>
                <p:cNvSpPr txBox="1"/>
                <p:nvPr/>
              </p:nvSpPr>
              <p:spPr>
                <a:xfrm>
                  <a:off x="7992183" y="2761086"/>
                  <a:ext cx="34663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E2365F-2675-40FA-962E-2371F380C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183" y="2761086"/>
                  <a:ext cx="346633" cy="2462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C74EDB6-10C1-4861-A56C-E542079EC69C}"/>
                    </a:ext>
                  </a:extLst>
                </p:cNvPr>
                <p:cNvSpPr txBox="1"/>
                <p:nvPr/>
              </p:nvSpPr>
              <p:spPr>
                <a:xfrm>
                  <a:off x="7512180" y="3341353"/>
                  <a:ext cx="357465" cy="4137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C74EDB6-10C1-4861-A56C-E542079EC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180" y="3341353"/>
                  <a:ext cx="357465" cy="413768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88C0CCE-9E98-4815-A315-72B4DB692897}"/>
                    </a:ext>
                  </a:extLst>
                </p:cNvPr>
                <p:cNvSpPr txBox="1"/>
                <p:nvPr/>
              </p:nvSpPr>
              <p:spPr>
                <a:xfrm>
                  <a:off x="7602105" y="2407733"/>
                  <a:ext cx="33598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88C0CCE-9E98-4815-A315-72B4DB692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2105" y="2407733"/>
                  <a:ext cx="335989" cy="2462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D5485A6A-67EB-7347-9F27-D73FCFE098DB}"/>
              </a:ext>
            </a:extLst>
          </p:cNvPr>
          <p:cNvSpPr/>
          <p:nvPr/>
        </p:nvSpPr>
        <p:spPr>
          <a:xfrm>
            <a:off x="363724" y="1112664"/>
            <a:ext cx="414627" cy="425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15E7868-E8C8-054A-A415-7600F95AC456}"/>
              </a:ext>
            </a:extLst>
          </p:cNvPr>
          <p:cNvSpPr/>
          <p:nvPr/>
        </p:nvSpPr>
        <p:spPr>
          <a:xfrm>
            <a:off x="915943" y="1112664"/>
            <a:ext cx="414627" cy="425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1D8411-8C4D-4046-9EC3-FA29E1C62D89}"/>
              </a:ext>
            </a:extLst>
          </p:cNvPr>
          <p:cNvSpPr/>
          <p:nvPr/>
        </p:nvSpPr>
        <p:spPr>
          <a:xfrm>
            <a:off x="1468162" y="1099707"/>
            <a:ext cx="414627" cy="425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89680AA5-D669-234D-8A78-87BD6544B3F7}"/>
              </a:ext>
            </a:extLst>
          </p:cNvPr>
          <p:cNvSpPr/>
          <p:nvPr/>
        </p:nvSpPr>
        <p:spPr>
          <a:xfrm>
            <a:off x="2020381" y="1086750"/>
            <a:ext cx="414627" cy="425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5A1C85C-29A5-2744-ADB2-A43703428D62}"/>
              </a:ext>
            </a:extLst>
          </p:cNvPr>
          <p:cNvSpPr/>
          <p:nvPr/>
        </p:nvSpPr>
        <p:spPr>
          <a:xfrm>
            <a:off x="3214900" y="1086749"/>
            <a:ext cx="414627" cy="4257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4657D58-7EFE-3C42-BAA1-D7AF2527E25F}"/>
              </a:ext>
            </a:extLst>
          </p:cNvPr>
          <p:cNvSpPr txBox="1"/>
          <p:nvPr/>
        </p:nvSpPr>
        <p:spPr>
          <a:xfrm>
            <a:off x="2670702" y="1057569"/>
            <a:ext cx="4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A192FB1-797F-704F-B23F-83FB62C7E9E0}"/>
              </a:ext>
            </a:extLst>
          </p:cNvPr>
          <p:cNvSpPr/>
          <p:nvPr/>
        </p:nvSpPr>
        <p:spPr>
          <a:xfrm>
            <a:off x="536678" y="2298546"/>
            <a:ext cx="62935" cy="66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313A9AA-DC17-034E-A523-92FA5CFA046D}"/>
              </a:ext>
            </a:extLst>
          </p:cNvPr>
          <p:cNvSpPr/>
          <p:nvPr/>
        </p:nvSpPr>
        <p:spPr>
          <a:xfrm>
            <a:off x="1091788" y="2301014"/>
            <a:ext cx="62935" cy="66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21A6595-F6F3-0C45-AAED-82F0AC6AD41D}"/>
              </a:ext>
            </a:extLst>
          </p:cNvPr>
          <p:cNvSpPr/>
          <p:nvPr/>
        </p:nvSpPr>
        <p:spPr>
          <a:xfrm>
            <a:off x="1639668" y="2299220"/>
            <a:ext cx="62935" cy="66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8F5162E-5887-F84B-BB20-AE0B6A245724}"/>
              </a:ext>
            </a:extLst>
          </p:cNvPr>
          <p:cNvSpPr/>
          <p:nvPr/>
        </p:nvSpPr>
        <p:spPr>
          <a:xfrm>
            <a:off x="2194778" y="2298546"/>
            <a:ext cx="62935" cy="66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23D07D3-7400-DB4F-9A18-AE31211A7916}"/>
              </a:ext>
            </a:extLst>
          </p:cNvPr>
          <p:cNvSpPr/>
          <p:nvPr/>
        </p:nvSpPr>
        <p:spPr>
          <a:xfrm>
            <a:off x="3390744" y="2290595"/>
            <a:ext cx="62935" cy="66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96E1459-C670-F446-A2C0-57A190E49AED}"/>
              </a:ext>
            </a:extLst>
          </p:cNvPr>
          <p:cNvCxnSpPr>
            <a:cxnSpLocks/>
          </p:cNvCxnSpPr>
          <p:nvPr/>
        </p:nvCxnSpPr>
        <p:spPr>
          <a:xfrm flipV="1">
            <a:off x="568145" y="1544007"/>
            <a:ext cx="1" cy="78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914946C-001D-C848-8114-7AB7D723F305}"/>
              </a:ext>
            </a:extLst>
          </p:cNvPr>
          <p:cNvCxnSpPr>
            <a:cxnSpLocks/>
          </p:cNvCxnSpPr>
          <p:nvPr/>
        </p:nvCxnSpPr>
        <p:spPr>
          <a:xfrm flipV="1">
            <a:off x="1121808" y="1538397"/>
            <a:ext cx="1" cy="78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7D31836-5AD4-CF41-9F34-0400CF852E15}"/>
              </a:ext>
            </a:extLst>
          </p:cNvPr>
          <p:cNvCxnSpPr>
            <a:cxnSpLocks/>
          </p:cNvCxnSpPr>
          <p:nvPr/>
        </p:nvCxnSpPr>
        <p:spPr>
          <a:xfrm flipV="1">
            <a:off x="1674027" y="1520423"/>
            <a:ext cx="1" cy="78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A7660F5-8815-0E45-BC3D-E50361AFB926}"/>
              </a:ext>
            </a:extLst>
          </p:cNvPr>
          <p:cNvCxnSpPr>
            <a:cxnSpLocks/>
          </p:cNvCxnSpPr>
          <p:nvPr/>
        </p:nvCxnSpPr>
        <p:spPr>
          <a:xfrm flipV="1">
            <a:off x="2226246" y="1506381"/>
            <a:ext cx="1" cy="78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F739FB3-CF67-734E-87A5-DE230AB9D22D}"/>
              </a:ext>
            </a:extLst>
          </p:cNvPr>
          <p:cNvCxnSpPr>
            <a:cxnSpLocks/>
          </p:cNvCxnSpPr>
          <p:nvPr/>
        </p:nvCxnSpPr>
        <p:spPr>
          <a:xfrm flipV="1">
            <a:off x="3422212" y="1512819"/>
            <a:ext cx="1" cy="78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1CECE6F-22D8-C945-8FE3-6CF5B788548A}"/>
              </a:ext>
            </a:extLst>
          </p:cNvPr>
          <p:cNvGrpSpPr/>
          <p:nvPr/>
        </p:nvGrpSpPr>
        <p:grpSpPr>
          <a:xfrm>
            <a:off x="9714652" y="1242235"/>
            <a:ext cx="1385560" cy="1389050"/>
            <a:chOff x="8808953" y="2669908"/>
            <a:chExt cx="1385560" cy="1389050"/>
          </a:xfrm>
        </p:grpSpPr>
        <p:sp>
          <p:nvSpPr>
            <p:cNvPr id="128" name="Cloud 127">
              <a:extLst>
                <a:ext uri="{FF2B5EF4-FFF2-40B4-BE49-F238E27FC236}">
                  <a16:creationId xmlns:a16="http://schemas.microsoft.com/office/drawing/2014/main" id="{3640359B-705E-2341-B412-DF1F5D387F8B}"/>
                </a:ext>
              </a:extLst>
            </p:cNvPr>
            <p:cNvSpPr/>
            <p:nvPr/>
          </p:nvSpPr>
          <p:spPr>
            <a:xfrm>
              <a:off x="9419716" y="2669908"/>
              <a:ext cx="774797" cy="404849"/>
            </a:xfrm>
            <a:prstGeom prst="cloud">
              <a:avLst/>
            </a:prstGeom>
            <a:solidFill>
              <a:schemeClr val="tx2">
                <a:lumMod val="40000"/>
                <a:lumOff val="60000"/>
                <a:alpha val="55238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loud 128">
              <a:extLst>
                <a:ext uri="{FF2B5EF4-FFF2-40B4-BE49-F238E27FC236}">
                  <a16:creationId xmlns:a16="http://schemas.microsoft.com/office/drawing/2014/main" id="{9B86B65E-84F8-AF4F-BC59-74E52DA66234}"/>
                </a:ext>
              </a:extLst>
            </p:cNvPr>
            <p:cNvSpPr/>
            <p:nvPr/>
          </p:nvSpPr>
          <p:spPr>
            <a:xfrm>
              <a:off x="8808953" y="3793713"/>
              <a:ext cx="457200" cy="265245"/>
            </a:xfrm>
            <a:prstGeom prst="cloud">
              <a:avLst/>
            </a:prstGeom>
            <a:solidFill>
              <a:schemeClr val="accent1">
                <a:lumMod val="60000"/>
                <a:lumOff val="40000"/>
                <a:alpha val="37529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4A73C99-AD00-0E4E-9A9F-8F371D6E635A}"/>
                </a:ext>
              </a:extLst>
            </p:cNvPr>
            <p:cNvSpPr/>
            <p:nvPr/>
          </p:nvSpPr>
          <p:spPr>
            <a:xfrm>
              <a:off x="9266153" y="3155029"/>
              <a:ext cx="415319" cy="596803"/>
            </a:xfrm>
            <a:custGeom>
              <a:avLst/>
              <a:gdLst>
                <a:gd name="connsiteX0" fmla="*/ 0 w 415319"/>
                <a:gd name="connsiteY0" fmla="*/ 596803 h 596803"/>
                <a:gd name="connsiteX1" fmla="*/ 303636 w 415319"/>
                <a:gd name="connsiteY1" fmla="*/ 425789 h 596803"/>
                <a:gd name="connsiteX2" fmla="*/ 335047 w 415319"/>
                <a:gd name="connsiteY2" fmla="*/ 118663 h 596803"/>
                <a:gd name="connsiteX3" fmla="*/ 415319 w 415319"/>
                <a:gd name="connsiteY3" fmla="*/ 0 h 59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319" h="596803">
                  <a:moveTo>
                    <a:pt x="0" y="596803"/>
                  </a:moveTo>
                  <a:cubicBezTo>
                    <a:pt x="123897" y="551141"/>
                    <a:pt x="247795" y="505479"/>
                    <a:pt x="303636" y="425789"/>
                  </a:cubicBezTo>
                  <a:cubicBezTo>
                    <a:pt x="359477" y="346099"/>
                    <a:pt x="316433" y="189628"/>
                    <a:pt x="335047" y="118663"/>
                  </a:cubicBezTo>
                  <a:cubicBezTo>
                    <a:pt x="353661" y="47698"/>
                    <a:pt x="384490" y="23849"/>
                    <a:pt x="415319" y="0"/>
                  </a:cubicBez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  <a:alpha val="70543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9E48D0A-1E65-9646-A145-DEB90262ED7D}"/>
                    </a:ext>
                  </a:extLst>
                </p:cNvPr>
                <p:cNvSpPr txBox="1"/>
                <p:nvPr/>
              </p:nvSpPr>
              <p:spPr>
                <a:xfrm>
                  <a:off x="8870039" y="3786733"/>
                  <a:ext cx="3350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C4E96F4-7404-DA46-8488-C3AA2F3CD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039" y="3786733"/>
                  <a:ext cx="335027" cy="2462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0E3A3C81-826B-0843-AD45-3EAB5FC91329}"/>
                    </a:ext>
                  </a:extLst>
                </p:cNvPr>
                <p:cNvSpPr txBox="1"/>
                <p:nvPr/>
              </p:nvSpPr>
              <p:spPr>
                <a:xfrm>
                  <a:off x="9639600" y="2742380"/>
                  <a:ext cx="33207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DC20F4-2EBF-C04C-BCA1-4AC1D6735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600" y="2742380"/>
                  <a:ext cx="332078" cy="2462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4797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40CAFAB-5D66-4D62-8516-00FD5A27548F}"/>
              </a:ext>
            </a:extLst>
          </p:cNvPr>
          <p:cNvGrpSpPr/>
          <p:nvPr/>
        </p:nvGrpSpPr>
        <p:grpSpPr>
          <a:xfrm>
            <a:off x="1269317" y="2813200"/>
            <a:ext cx="5025810" cy="3201571"/>
            <a:chOff x="1269317" y="2813200"/>
            <a:chExt cx="5025810" cy="3201571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6A036B00-48BD-484E-B730-13D14211DF5F}"/>
                </a:ext>
              </a:extLst>
            </p:cNvPr>
            <p:cNvCxnSpPr/>
            <p:nvPr/>
          </p:nvCxnSpPr>
          <p:spPr>
            <a:xfrm flipV="1">
              <a:off x="2142079" y="4042012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DD6CDE0-F734-455B-B4B6-9E6A7FFAB039}"/>
                </a:ext>
              </a:extLst>
            </p:cNvPr>
            <p:cNvCxnSpPr/>
            <p:nvPr/>
          </p:nvCxnSpPr>
          <p:spPr>
            <a:xfrm flipH="1">
              <a:off x="1422044" y="4876899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0F7595B-BD3D-4DE3-BCAC-FEFAA9E5A054}"/>
                </a:ext>
              </a:extLst>
            </p:cNvPr>
            <p:cNvCxnSpPr/>
            <p:nvPr/>
          </p:nvCxnSpPr>
          <p:spPr>
            <a:xfrm>
              <a:off x="2142079" y="4872555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555BBF6-F4E8-45D2-8ACC-A892411C9CA3}"/>
                </a:ext>
              </a:extLst>
            </p:cNvPr>
            <p:cNvCxnSpPr/>
            <p:nvPr/>
          </p:nvCxnSpPr>
          <p:spPr>
            <a:xfrm>
              <a:off x="2142079" y="4872482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4DEF03-9BFA-463B-93B4-07CFAEFF6C70}"/>
                </a:ext>
              </a:extLst>
            </p:cNvPr>
            <p:cNvCxnSpPr/>
            <p:nvPr/>
          </p:nvCxnSpPr>
          <p:spPr>
            <a:xfrm flipH="1" flipV="1">
              <a:off x="1545731" y="4483751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F65D3C-BD68-4AAF-A7B0-815836A2DF6F}"/>
                    </a:ext>
                  </a:extLst>
                </p:cNvPr>
                <p:cNvSpPr txBox="1"/>
                <p:nvPr/>
              </p:nvSpPr>
              <p:spPr>
                <a:xfrm>
                  <a:off x="2019044" y="4666581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F65D3C-BD68-4AAF-A7B0-815836A2D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044" y="4666581"/>
                  <a:ext cx="99386" cy="153888"/>
                </a:xfrm>
                <a:prstGeom prst="rect">
                  <a:avLst/>
                </a:prstGeom>
                <a:blipFill>
                  <a:blip r:embed="rId2"/>
                  <a:stretch>
                    <a:fillRect l="-29412" r="-29412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DC6F45-8099-449D-8E46-85D8CF38E507}"/>
                    </a:ext>
                  </a:extLst>
                </p:cNvPr>
                <p:cNvSpPr txBox="1"/>
                <p:nvPr/>
              </p:nvSpPr>
              <p:spPr>
                <a:xfrm>
                  <a:off x="1876365" y="3916693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DC6F45-8099-449D-8E46-85D8CF38E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365" y="3916693"/>
                  <a:ext cx="338041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7C63EA-C3F1-4E17-99FB-F124AD6CB0F4}"/>
                    </a:ext>
                  </a:extLst>
                </p:cNvPr>
                <p:cNvSpPr txBox="1"/>
                <p:nvPr/>
              </p:nvSpPr>
              <p:spPr>
                <a:xfrm>
                  <a:off x="1421494" y="4235321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7C63EA-C3F1-4E17-99FB-F124AD6CB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1494" y="4235321"/>
                  <a:ext cx="340991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375EA83-AEF1-4508-AEA0-347316B2A065}"/>
                    </a:ext>
                  </a:extLst>
                </p:cNvPr>
                <p:cNvSpPr txBox="1"/>
                <p:nvPr/>
              </p:nvSpPr>
              <p:spPr>
                <a:xfrm>
                  <a:off x="1269317" y="5070208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375EA83-AEF1-4508-AEA0-347316B2A0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317" y="5070208"/>
                  <a:ext cx="340991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CF9407-CF58-4A35-A4C7-99E5B949DE77}"/>
                    </a:ext>
                  </a:extLst>
                </p:cNvPr>
                <p:cNvSpPr txBox="1"/>
                <p:nvPr/>
              </p:nvSpPr>
              <p:spPr>
                <a:xfrm>
                  <a:off x="2142079" y="5353414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CF9407-CF58-4A35-A4C7-99E5B949D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2079" y="5353414"/>
                  <a:ext cx="345351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BDA3FA-2DAE-4248-B538-0DFAAB697FE4}"/>
                    </a:ext>
                  </a:extLst>
                </p:cNvPr>
                <p:cNvSpPr txBox="1"/>
                <p:nvPr/>
              </p:nvSpPr>
              <p:spPr>
                <a:xfrm>
                  <a:off x="2837006" y="4827643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1BDA3FA-2DAE-4248-B538-0DFAAB697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006" y="4827643"/>
                  <a:ext cx="359201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E8612F-9145-4A9C-B5D7-D81CE76FD76B}"/>
                </a:ext>
              </a:extLst>
            </p:cNvPr>
            <p:cNvSpPr txBox="1"/>
            <p:nvPr/>
          </p:nvSpPr>
          <p:spPr>
            <a:xfrm rot="546784">
              <a:off x="1762485" y="513310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18A2C2-8879-4046-A89B-F27E81B2F263}"/>
                </a:ext>
              </a:extLst>
            </p:cNvPr>
            <p:cNvSpPr txBox="1"/>
            <p:nvPr/>
          </p:nvSpPr>
          <p:spPr>
            <a:xfrm rot="18986018">
              <a:off x="2574754" y="503237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8286C61-9310-4B1E-8431-992DE0F2C74E}"/>
                </a:ext>
              </a:extLst>
            </p:cNvPr>
            <p:cNvSpPr/>
            <p:nvPr/>
          </p:nvSpPr>
          <p:spPr>
            <a:xfrm>
              <a:off x="3086102" y="3442780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01E649-E485-4D55-A3F0-52995D820124}"/>
                </a:ext>
              </a:extLst>
            </p:cNvPr>
            <p:cNvSpPr/>
            <p:nvPr/>
          </p:nvSpPr>
          <p:spPr>
            <a:xfrm>
              <a:off x="2976932" y="3673165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23BA5B0-E9E6-44B7-B3DF-B603CFBC6A48}"/>
                </a:ext>
              </a:extLst>
            </p:cNvPr>
            <p:cNvSpPr/>
            <p:nvPr/>
          </p:nvSpPr>
          <p:spPr>
            <a:xfrm>
              <a:off x="3319833" y="36738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6DB68-135A-4CDB-B2BF-2DA96AF5B65B}"/>
                </a:ext>
              </a:extLst>
            </p:cNvPr>
            <p:cNvSpPr/>
            <p:nvPr/>
          </p:nvSpPr>
          <p:spPr>
            <a:xfrm>
              <a:off x="3044083" y="3471863"/>
              <a:ext cx="180130" cy="173742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D310A2-794A-42F7-BD05-E95B47D665AD}"/>
                </a:ext>
              </a:extLst>
            </p:cNvPr>
            <p:cNvSpPr/>
            <p:nvPr/>
          </p:nvSpPr>
          <p:spPr>
            <a:xfrm>
              <a:off x="2928776" y="3363471"/>
              <a:ext cx="410743" cy="390525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87726C-8105-4BCA-8EE9-8F6252AE5946}"/>
                </a:ext>
              </a:extLst>
            </p:cNvPr>
            <p:cNvSpPr/>
            <p:nvPr/>
          </p:nvSpPr>
          <p:spPr>
            <a:xfrm>
              <a:off x="2883699" y="3321878"/>
              <a:ext cx="496214" cy="476223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117695-91DF-4DAF-8FF0-60796EC3CBF7}"/>
                </a:ext>
              </a:extLst>
            </p:cNvPr>
            <p:cNvSpPr/>
            <p:nvPr/>
          </p:nvSpPr>
          <p:spPr>
            <a:xfrm>
              <a:off x="3127190" y="3811369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B1A34D-2CCA-4B7C-A727-B8C9574B6788}"/>
                </a:ext>
              </a:extLst>
            </p:cNvPr>
            <p:cNvSpPr/>
            <p:nvPr/>
          </p:nvSpPr>
          <p:spPr>
            <a:xfrm>
              <a:off x="2852359" y="3285750"/>
              <a:ext cx="558781" cy="551634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E534A6-BD2D-43F1-ABCA-C3A4CC1EF96B}"/>
                    </a:ext>
                  </a:extLst>
                </p:cNvPr>
                <p:cNvSpPr txBox="1"/>
                <p:nvPr/>
              </p:nvSpPr>
              <p:spPr>
                <a:xfrm>
                  <a:off x="2766652" y="3233687"/>
                  <a:ext cx="388440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E534A6-BD2D-43F1-ABCA-C3A4CC1EF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652" y="3233687"/>
                  <a:ext cx="388440" cy="25949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4A791A-8408-4B71-BFBE-46FAF54BDAC4}"/>
                    </a:ext>
                  </a:extLst>
                </p:cNvPr>
                <p:cNvSpPr txBox="1"/>
                <p:nvPr/>
              </p:nvSpPr>
              <p:spPr>
                <a:xfrm>
                  <a:off x="2701272" y="3562404"/>
                  <a:ext cx="388440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4A791A-8408-4B71-BFBE-46FAF54BD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272" y="3562404"/>
                  <a:ext cx="388440" cy="2594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8E787C-5083-4E52-9F1D-F94A40B9EEB5}"/>
                    </a:ext>
                  </a:extLst>
                </p:cNvPr>
                <p:cNvSpPr txBox="1"/>
                <p:nvPr/>
              </p:nvSpPr>
              <p:spPr>
                <a:xfrm>
                  <a:off x="3276941" y="3545159"/>
                  <a:ext cx="388440" cy="260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8E787C-5083-4E52-9F1D-F94A40B9E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941" y="3545159"/>
                  <a:ext cx="388440" cy="2602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E331DF-553C-4455-8935-74198E22EEC2}"/>
                    </a:ext>
                  </a:extLst>
                </p:cNvPr>
                <p:cNvSpPr txBox="1"/>
                <p:nvPr/>
              </p:nvSpPr>
              <p:spPr>
                <a:xfrm>
                  <a:off x="2862468" y="3736450"/>
                  <a:ext cx="394852" cy="275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AE331DF-553C-4455-8935-74198E22E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468" y="3736450"/>
                  <a:ext cx="394852" cy="2754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24366A-F34F-4A87-B500-51565D04E86B}"/>
                    </a:ext>
                  </a:extLst>
                </p:cNvPr>
                <p:cNvSpPr txBox="1"/>
                <p:nvPr/>
              </p:nvSpPr>
              <p:spPr>
                <a:xfrm>
                  <a:off x="2534814" y="3392792"/>
                  <a:ext cx="3407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24366A-F34F-4A87-B500-51565D04E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4814" y="3392792"/>
                  <a:ext cx="340798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8971644-9235-4FB4-87E2-0E34AC02231C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3134147" y="3558733"/>
              <a:ext cx="825484" cy="366788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3D8EAA0-9CAB-4D8C-B21F-20513D3E2975}"/>
                </a:ext>
              </a:extLst>
            </p:cNvPr>
            <p:cNvSpPr/>
            <p:nvPr/>
          </p:nvSpPr>
          <p:spPr>
            <a:xfrm>
              <a:off x="3617681" y="4455985"/>
              <a:ext cx="159677" cy="16466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045B1A-EDFD-4675-A779-926E1F2564C9}"/>
                </a:ext>
              </a:extLst>
            </p:cNvPr>
            <p:cNvSpPr/>
            <p:nvPr/>
          </p:nvSpPr>
          <p:spPr>
            <a:xfrm>
              <a:off x="3558011" y="4401689"/>
              <a:ext cx="277979" cy="28133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FF0919-68B7-45DB-AA79-A0B7FF948E4F}"/>
                </a:ext>
              </a:extLst>
            </p:cNvPr>
            <p:cNvSpPr/>
            <p:nvPr/>
          </p:nvSpPr>
          <p:spPr>
            <a:xfrm>
              <a:off x="3514557" y="4356235"/>
              <a:ext cx="372579" cy="371700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81E3976-E04D-4262-BDB0-84659276A9D0}"/>
                </a:ext>
              </a:extLst>
            </p:cNvPr>
            <p:cNvSpPr/>
            <p:nvPr/>
          </p:nvSpPr>
          <p:spPr>
            <a:xfrm>
              <a:off x="3365553" y="4212727"/>
              <a:ext cx="673984" cy="667608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8A8EC8-B58A-4B70-BE0F-FB1AFAF5DBE0}"/>
                </a:ext>
              </a:extLst>
            </p:cNvPr>
            <p:cNvSpPr/>
            <p:nvPr/>
          </p:nvSpPr>
          <p:spPr>
            <a:xfrm>
              <a:off x="3658805" y="4585182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8D688C-F2DE-4DEA-8088-E13D4CA15C94}"/>
                </a:ext>
              </a:extLst>
            </p:cNvPr>
            <p:cNvSpPr/>
            <p:nvPr/>
          </p:nvSpPr>
          <p:spPr>
            <a:xfrm>
              <a:off x="3820252" y="450379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6FBA06-4EAD-4463-9A03-72F6E30F610D}"/>
                </a:ext>
              </a:extLst>
            </p:cNvPr>
            <p:cNvSpPr/>
            <p:nvPr/>
          </p:nvSpPr>
          <p:spPr>
            <a:xfrm>
              <a:off x="3528030" y="4626270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50DA21C-47AB-42E6-B05C-9D1E3AA84811}"/>
                </a:ext>
              </a:extLst>
            </p:cNvPr>
            <p:cNvSpPr/>
            <p:nvPr/>
          </p:nvSpPr>
          <p:spPr>
            <a:xfrm>
              <a:off x="3753773" y="4852214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C4553F-FF34-451B-89C2-9EAA6F1AF7E1}"/>
                    </a:ext>
                  </a:extLst>
                </p:cNvPr>
                <p:cNvSpPr txBox="1"/>
                <p:nvPr/>
              </p:nvSpPr>
              <p:spPr>
                <a:xfrm>
                  <a:off x="3528030" y="4620033"/>
                  <a:ext cx="365998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C4553F-FF34-451B-89C2-9EAA6F1AF7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30" y="4620033"/>
                  <a:ext cx="365998" cy="25949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484806-CFBF-45F0-86D9-75318A23C36B}"/>
                    </a:ext>
                  </a:extLst>
                </p:cNvPr>
                <p:cNvSpPr txBox="1"/>
                <p:nvPr/>
              </p:nvSpPr>
              <p:spPr>
                <a:xfrm>
                  <a:off x="3281093" y="4536605"/>
                  <a:ext cx="365998" cy="260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2484806-CFBF-45F0-86D9-75318A23C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1093" y="4536605"/>
                  <a:ext cx="365998" cy="2602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87C653C-FE19-4EBB-8FB0-24BE70044A4F}"/>
                    </a:ext>
                  </a:extLst>
                </p:cNvPr>
                <p:cNvSpPr txBox="1"/>
                <p:nvPr/>
              </p:nvSpPr>
              <p:spPr>
                <a:xfrm>
                  <a:off x="3799492" y="4350074"/>
                  <a:ext cx="365998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87C653C-FE19-4EBB-8FB0-24BE70044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9492" y="4350074"/>
                  <a:ext cx="365998" cy="25949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5A14038-EA2E-4280-8401-77D6609F8064}"/>
                    </a:ext>
                  </a:extLst>
                </p:cNvPr>
                <p:cNvSpPr txBox="1"/>
                <p:nvPr/>
              </p:nvSpPr>
              <p:spPr>
                <a:xfrm>
                  <a:off x="3691577" y="4838377"/>
                  <a:ext cx="362792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5A14038-EA2E-4280-8401-77D6609F8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1577" y="4838377"/>
                  <a:ext cx="362792" cy="25949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E13A0A-A802-4F53-A335-56AA98C764CA}"/>
                    </a:ext>
                  </a:extLst>
                </p:cNvPr>
                <p:cNvSpPr txBox="1"/>
                <p:nvPr/>
              </p:nvSpPr>
              <p:spPr>
                <a:xfrm>
                  <a:off x="3987946" y="4642440"/>
                  <a:ext cx="31880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0E13A0A-A802-4F53-A335-56AA98C76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7946" y="4642440"/>
                  <a:ext cx="318805" cy="2462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8C8EF9-3361-4FAC-BF3B-049035431A7D}"/>
                </a:ext>
              </a:extLst>
            </p:cNvPr>
            <p:cNvSpPr/>
            <p:nvPr/>
          </p:nvSpPr>
          <p:spPr>
            <a:xfrm>
              <a:off x="3959631" y="390266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4CAD91-488A-4765-9E45-5BD25FA6C03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V="1">
              <a:off x="3696258" y="3902661"/>
              <a:ext cx="286233" cy="64007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416652F-A8B4-4639-8266-B050ACA03259}"/>
                </a:ext>
              </a:extLst>
            </p:cNvPr>
            <p:cNvSpPr/>
            <p:nvPr/>
          </p:nvSpPr>
          <p:spPr>
            <a:xfrm>
              <a:off x="4520299" y="3458786"/>
              <a:ext cx="159677" cy="16466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4F7AB69-BF08-4841-A2B6-D0A7526CB536}"/>
                </a:ext>
              </a:extLst>
            </p:cNvPr>
            <p:cNvSpPr/>
            <p:nvPr/>
          </p:nvSpPr>
          <p:spPr>
            <a:xfrm>
              <a:off x="4460629" y="3404490"/>
              <a:ext cx="277979" cy="281337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F9A1527-F98D-4BE5-BD47-31AAAE6BD6C6}"/>
                </a:ext>
              </a:extLst>
            </p:cNvPr>
            <p:cNvSpPr/>
            <p:nvPr/>
          </p:nvSpPr>
          <p:spPr>
            <a:xfrm>
              <a:off x="4379879" y="3315624"/>
              <a:ext cx="448735" cy="450372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739BC79-F269-4105-92D8-B822BB84E29B}"/>
                </a:ext>
              </a:extLst>
            </p:cNvPr>
            <p:cNvSpPr/>
            <p:nvPr/>
          </p:nvSpPr>
          <p:spPr>
            <a:xfrm>
              <a:off x="4268171" y="3215528"/>
              <a:ext cx="673984" cy="667608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B379B15-67CA-4740-985F-841F6C6756A8}"/>
                </a:ext>
              </a:extLst>
            </p:cNvPr>
            <p:cNvSpPr/>
            <p:nvPr/>
          </p:nvSpPr>
          <p:spPr>
            <a:xfrm>
              <a:off x="4561423" y="3587983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A53C39D-900F-48D1-A1A2-9B48BD58305F}"/>
                </a:ext>
              </a:extLst>
            </p:cNvPr>
            <p:cNvSpPr/>
            <p:nvPr/>
          </p:nvSpPr>
          <p:spPr>
            <a:xfrm>
              <a:off x="4722870" y="350659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34B9F9A-58B6-4AD4-A6CD-BB0913138A3A}"/>
                </a:ext>
              </a:extLst>
            </p:cNvPr>
            <p:cNvSpPr/>
            <p:nvPr/>
          </p:nvSpPr>
          <p:spPr>
            <a:xfrm>
              <a:off x="4362611" y="3526472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28433D4-DB5D-4BD9-B8D3-31AA324EC1B9}"/>
                </a:ext>
              </a:extLst>
            </p:cNvPr>
            <p:cNvSpPr/>
            <p:nvPr/>
          </p:nvSpPr>
          <p:spPr>
            <a:xfrm>
              <a:off x="4656391" y="3855015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7DD7A1-55B5-4911-BBFB-B74F7B2B3909}"/>
                    </a:ext>
                  </a:extLst>
                </p:cNvPr>
                <p:cNvSpPr txBox="1"/>
                <p:nvPr/>
              </p:nvSpPr>
              <p:spPr>
                <a:xfrm>
                  <a:off x="4484801" y="3614685"/>
                  <a:ext cx="412485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47DD7A1-55B5-4911-BBFB-B74F7B2B3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4801" y="3614685"/>
                  <a:ext cx="412485" cy="25949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40E32D-719E-4B88-ABC6-628D53259545}"/>
                    </a:ext>
                  </a:extLst>
                </p:cNvPr>
                <p:cNvSpPr txBox="1"/>
                <p:nvPr/>
              </p:nvSpPr>
              <p:spPr>
                <a:xfrm>
                  <a:off x="4058714" y="3381001"/>
                  <a:ext cx="412485" cy="260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C40E32D-719E-4B88-ABC6-628D53259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8714" y="3381001"/>
                  <a:ext cx="412485" cy="2602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48B192-DC01-4094-9622-D0AB0A14F24E}"/>
                    </a:ext>
                  </a:extLst>
                </p:cNvPr>
                <p:cNvSpPr txBox="1"/>
                <p:nvPr/>
              </p:nvSpPr>
              <p:spPr>
                <a:xfrm>
                  <a:off x="4702110" y="3352875"/>
                  <a:ext cx="412485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48B192-DC01-4094-9622-D0AB0A14F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110" y="3352875"/>
                  <a:ext cx="412485" cy="25949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888C0F-3CF7-427A-B1A8-D3370CF29108}"/>
                    </a:ext>
                  </a:extLst>
                </p:cNvPr>
                <p:cNvSpPr txBox="1"/>
                <p:nvPr/>
              </p:nvSpPr>
              <p:spPr>
                <a:xfrm>
                  <a:off x="4594195" y="3841178"/>
                  <a:ext cx="409279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888C0F-3CF7-427A-B1A8-D3370CF29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195" y="3841178"/>
                  <a:ext cx="409279" cy="25949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3904C67-4F14-4EBA-9640-D84AEE130BB7}"/>
                    </a:ext>
                  </a:extLst>
                </p:cNvPr>
                <p:cNvSpPr txBox="1"/>
                <p:nvPr/>
              </p:nvSpPr>
              <p:spPr>
                <a:xfrm>
                  <a:off x="4890564" y="3645241"/>
                  <a:ext cx="36849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3904C67-4F14-4EBA-9640-D84AEE130B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564" y="3645241"/>
                  <a:ext cx="368499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E16F75C-B18F-46F1-AF0E-0732FECF5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9335" y="3535874"/>
              <a:ext cx="607380" cy="38667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42CD0B9-83C2-4416-8A40-B61056B68419}"/>
                </a:ext>
              </a:extLst>
            </p:cNvPr>
            <p:cNvCxnSpPr/>
            <p:nvPr/>
          </p:nvCxnSpPr>
          <p:spPr>
            <a:xfrm flipV="1">
              <a:off x="2142078" y="3558733"/>
              <a:ext cx="992069" cy="13207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545E535-C8AF-42D9-AB86-E66191F1C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4305" y="4534617"/>
              <a:ext cx="1558240" cy="3449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DFF60ED-AA9F-461F-BB14-7065C639F749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2135186" y="3925521"/>
              <a:ext cx="1824445" cy="9594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F205F78-D477-43D1-9AF2-E03825BB8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2077" y="3533092"/>
              <a:ext cx="2462169" cy="13447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EE5F255-E1FA-4718-925A-25DD762A2B16}"/>
                </a:ext>
              </a:extLst>
            </p:cNvPr>
            <p:cNvSpPr/>
            <p:nvPr/>
          </p:nvSpPr>
          <p:spPr>
            <a:xfrm>
              <a:off x="5651635" y="5445641"/>
              <a:ext cx="63948" cy="612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CC70356-A5FC-47DC-80E8-1188B31E1DEF}"/>
                </a:ext>
              </a:extLst>
            </p:cNvPr>
            <p:cNvSpPr/>
            <p:nvPr/>
          </p:nvSpPr>
          <p:spPr>
            <a:xfrm>
              <a:off x="5548227" y="5656059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F7BF34C-2769-433C-B79E-6C3BA758E21B}"/>
                </a:ext>
              </a:extLst>
            </p:cNvPr>
            <p:cNvSpPr/>
            <p:nvPr/>
          </p:nvSpPr>
          <p:spPr>
            <a:xfrm>
              <a:off x="5879596" y="563319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4C5597-BF1C-4288-8E06-5F8DF084D128}"/>
                </a:ext>
              </a:extLst>
            </p:cNvPr>
            <p:cNvSpPr/>
            <p:nvPr/>
          </p:nvSpPr>
          <p:spPr>
            <a:xfrm>
              <a:off x="5609616" y="5474724"/>
              <a:ext cx="180130" cy="173742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172713C-B781-4197-92E3-D4ED5386B7A4}"/>
                </a:ext>
              </a:extLst>
            </p:cNvPr>
            <p:cNvSpPr/>
            <p:nvPr/>
          </p:nvSpPr>
          <p:spPr>
            <a:xfrm>
              <a:off x="5519766" y="5382629"/>
              <a:ext cx="351239" cy="350048"/>
            </a:xfrm>
            <a:prstGeom prst="ellipse">
              <a:avLst/>
            </a:prstGeom>
            <a:noFill/>
            <a:ln w="31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F4377EF-1B9C-4081-9122-9560899E71A0}"/>
                </a:ext>
              </a:extLst>
            </p:cNvPr>
            <p:cNvSpPr/>
            <p:nvPr/>
          </p:nvSpPr>
          <p:spPr>
            <a:xfrm>
              <a:off x="5471323" y="5327564"/>
              <a:ext cx="456716" cy="466962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243F451-5839-4101-8E7C-A77831AE39EE}"/>
                </a:ext>
              </a:extLst>
            </p:cNvPr>
            <p:cNvSpPr/>
            <p:nvPr/>
          </p:nvSpPr>
          <p:spPr>
            <a:xfrm>
              <a:off x="5692723" y="5814230"/>
              <a:ext cx="45719" cy="45719"/>
            </a:xfrm>
            <a:prstGeom prst="ellipse">
              <a:avLst/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A4F979D-C09A-41A2-9E1C-11BC4A3A0A39}"/>
                </a:ext>
              </a:extLst>
            </p:cNvPr>
            <p:cNvSpPr/>
            <p:nvPr/>
          </p:nvSpPr>
          <p:spPr>
            <a:xfrm>
              <a:off x="5419196" y="5281836"/>
              <a:ext cx="558781" cy="551634"/>
            </a:xfrm>
            <a:prstGeom prst="ellipse">
              <a:avLst/>
            </a:prstGeom>
            <a:noFill/>
            <a:ln w="31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1589EB-E696-4B36-AB31-04D4B489D7C1}"/>
                    </a:ext>
                  </a:extLst>
                </p:cNvPr>
                <p:cNvSpPr txBox="1"/>
                <p:nvPr/>
              </p:nvSpPr>
              <p:spPr>
                <a:xfrm>
                  <a:off x="5550756" y="5209726"/>
                  <a:ext cx="377283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1589EB-E696-4B36-AB31-04D4B489D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756" y="5209726"/>
                  <a:ext cx="377283" cy="25949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393C82E-90B2-478C-BFF1-31D1D2A14A08}"/>
                    </a:ext>
                  </a:extLst>
                </p:cNvPr>
                <p:cNvSpPr txBox="1"/>
                <p:nvPr/>
              </p:nvSpPr>
              <p:spPr>
                <a:xfrm>
                  <a:off x="5264762" y="5541665"/>
                  <a:ext cx="377283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393C82E-90B2-478C-BFF1-31D1D2A14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762" y="5541665"/>
                  <a:ext cx="377283" cy="25949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6C9D05A-5088-46A1-8487-9B2D8FA75B3B}"/>
                    </a:ext>
                  </a:extLst>
                </p:cNvPr>
                <p:cNvSpPr txBox="1"/>
                <p:nvPr/>
              </p:nvSpPr>
              <p:spPr>
                <a:xfrm>
                  <a:off x="5428001" y="5739311"/>
                  <a:ext cx="383695" cy="2754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6C9D05A-5088-46A1-8487-9B2D8FA75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8001" y="5739311"/>
                  <a:ext cx="383695" cy="27546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51D920A-1DA7-454E-922F-1C31421DEB41}"/>
                    </a:ext>
                  </a:extLst>
                </p:cNvPr>
                <p:cNvSpPr txBox="1"/>
                <p:nvPr/>
              </p:nvSpPr>
              <p:spPr>
                <a:xfrm>
                  <a:off x="5969012" y="5247706"/>
                  <a:ext cx="32611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51D920A-1DA7-454E-922F-1C31421DE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9012" y="5247706"/>
                  <a:ext cx="326115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5B5892D-73ED-4D86-8FDC-8B237A67F78E}"/>
                    </a:ext>
                  </a:extLst>
                </p:cNvPr>
                <p:cNvSpPr txBox="1"/>
                <p:nvPr/>
              </p:nvSpPr>
              <p:spPr>
                <a:xfrm>
                  <a:off x="3903889" y="3860849"/>
                  <a:ext cx="3698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5B5892D-73ED-4D86-8FDC-8B237A67F7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889" y="3860849"/>
                  <a:ext cx="369845" cy="2462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2FB171B-71D9-4F53-8763-186A8CEB8FFE}"/>
                    </a:ext>
                  </a:extLst>
                </p:cNvPr>
                <p:cNvSpPr txBox="1"/>
                <p:nvPr/>
              </p:nvSpPr>
              <p:spPr>
                <a:xfrm>
                  <a:off x="5831658" y="5554503"/>
                  <a:ext cx="377283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B2FB171B-71D9-4F53-8763-186A8CEB8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658" y="5554503"/>
                  <a:ext cx="377283" cy="25949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Cloud 105">
              <a:extLst>
                <a:ext uri="{FF2B5EF4-FFF2-40B4-BE49-F238E27FC236}">
                  <a16:creationId xmlns:a16="http://schemas.microsoft.com/office/drawing/2014/main" id="{6AD76C90-DC32-4376-95D2-FBF868E03E3B}"/>
                </a:ext>
              </a:extLst>
            </p:cNvPr>
            <p:cNvSpPr/>
            <p:nvPr/>
          </p:nvSpPr>
          <p:spPr>
            <a:xfrm>
              <a:off x="2245693" y="2996560"/>
              <a:ext cx="3225628" cy="2198965"/>
            </a:xfrm>
            <a:prstGeom prst="cloud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9FD003C-DBF6-455E-A7A5-E7307A43ED74}"/>
                    </a:ext>
                  </a:extLst>
                </p:cNvPr>
                <p:cNvSpPr txBox="1"/>
                <p:nvPr/>
              </p:nvSpPr>
              <p:spPr>
                <a:xfrm>
                  <a:off x="3507896" y="2813200"/>
                  <a:ext cx="77226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Str</a:t>
                  </a:r>
                  <a:r>
                    <a:rPr lang="en-US" sz="1000" dirty="0"/>
                    <a:t>ucture </a:t>
                  </a:r>
                  <a14:m>
                    <m:oMath xmlns:m="http://schemas.openxmlformats.org/officeDocument/2006/math"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9FD003C-DBF6-455E-A7A5-E7307A43E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896" y="2813200"/>
                  <a:ext cx="772263" cy="246221"/>
                </a:xfrm>
                <a:prstGeom prst="rect">
                  <a:avLst/>
                </a:prstGeom>
                <a:blipFill>
                  <a:blip r:embed="rId2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3E60E78-DEC7-40B3-A222-D7776171688F}"/>
                </a:ext>
              </a:extLst>
            </p:cNvPr>
            <p:cNvSpPr txBox="1"/>
            <p:nvPr/>
          </p:nvSpPr>
          <p:spPr>
            <a:xfrm>
              <a:off x="3592459" y="4379741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D1ECFF8-68B5-49DE-A0E4-E571E30CBCEB}"/>
                </a:ext>
              </a:extLst>
            </p:cNvPr>
            <p:cNvSpPr txBox="1"/>
            <p:nvPr/>
          </p:nvSpPr>
          <p:spPr>
            <a:xfrm>
              <a:off x="4498352" y="3382520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.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503CCF8-5B6B-4CA7-8C1C-016499D5E8EB}"/>
                </a:ext>
              </a:extLst>
            </p:cNvPr>
            <p:cNvSpPr txBox="1"/>
            <p:nvPr/>
          </p:nvSpPr>
          <p:spPr>
            <a:xfrm>
              <a:off x="5591921" y="5406521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.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EEFFD6F-6CEB-4AB1-A4DE-E8F2B292DC2B}"/>
                </a:ext>
              </a:extLst>
            </p:cNvPr>
            <p:cNvSpPr txBox="1"/>
            <p:nvPr/>
          </p:nvSpPr>
          <p:spPr>
            <a:xfrm>
              <a:off x="3030526" y="3401977"/>
              <a:ext cx="2167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E98559A-0924-4AEE-95C6-A1934CC4F27F}"/>
                    </a:ext>
                  </a:extLst>
                </p:cNvPr>
                <p:cNvSpPr txBox="1"/>
                <p:nvPr/>
              </p:nvSpPr>
              <p:spPr>
                <a:xfrm>
                  <a:off x="3068181" y="3367600"/>
                  <a:ext cx="3792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7E98559A-0924-4AEE-95C6-A1934CC4F2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181" y="3367600"/>
                  <a:ext cx="379206" cy="2462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99838F6-CF9F-41AB-8B72-00B96A6E8B79}"/>
                    </a:ext>
                  </a:extLst>
                </p:cNvPr>
                <p:cNvSpPr txBox="1"/>
                <p:nvPr/>
              </p:nvSpPr>
              <p:spPr>
                <a:xfrm>
                  <a:off x="5548852" y="5523474"/>
                  <a:ext cx="36452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699838F6-CF9F-41AB-8B72-00B96A6E8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852" y="5523474"/>
                  <a:ext cx="364522" cy="2462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9FAE14C-44DE-4EF1-BE0E-4D7BA2D4996B}"/>
                    </a:ext>
                  </a:extLst>
                </p:cNvPr>
                <p:cNvSpPr txBox="1"/>
                <p:nvPr/>
              </p:nvSpPr>
              <p:spPr>
                <a:xfrm>
                  <a:off x="3376877" y="4287301"/>
                  <a:ext cx="35721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A9FAE14C-44DE-4EF1-BE0E-4D7BA2D499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877" y="4287301"/>
                  <a:ext cx="357214" cy="2462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C69F60-7873-4054-987D-6EEB367A0BF5}"/>
                    </a:ext>
                  </a:extLst>
                </p:cNvPr>
                <p:cNvSpPr txBox="1"/>
                <p:nvPr/>
              </p:nvSpPr>
              <p:spPr>
                <a:xfrm>
                  <a:off x="4539791" y="3460614"/>
                  <a:ext cx="41440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66C69F60-7873-4054-987D-6EEB367A0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9791" y="3460614"/>
                  <a:ext cx="414409" cy="2462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899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114">
            <a:extLst>
              <a:ext uri="{FF2B5EF4-FFF2-40B4-BE49-F238E27FC236}">
                <a16:creationId xmlns:a16="http://schemas.microsoft.com/office/drawing/2014/main" id="{464A01EC-97D6-48A9-A375-C957904E8C41}"/>
              </a:ext>
            </a:extLst>
          </p:cNvPr>
          <p:cNvSpPr/>
          <p:nvPr/>
        </p:nvSpPr>
        <p:spPr>
          <a:xfrm>
            <a:off x="10979462" y="368804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2555F9C-4BAA-4994-B49A-AA896DBF3315}"/>
              </a:ext>
            </a:extLst>
          </p:cNvPr>
          <p:cNvSpPr/>
          <p:nvPr/>
        </p:nvSpPr>
        <p:spPr>
          <a:xfrm>
            <a:off x="10837972" y="273625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B5DE27C-E385-4E46-A155-4D3EB52B1850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9975255" y="3099972"/>
            <a:ext cx="1010902" cy="59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FD4489C-FB17-4F11-996B-7DFD6A779AD4}"/>
              </a:ext>
            </a:extLst>
          </p:cNvPr>
          <p:cNvCxnSpPr>
            <a:cxnSpLocks/>
            <a:endCxn id="116" idx="2"/>
          </p:cNvCxnSpPr>
          <p:nvPr/>
        </p:nvCxnSpPr>
        <p:spPr>
          <a:xfrm flipV="1">
            <a:off x="9957241" y="2759111"/>
            <a:ext cx="880731" cy="343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71113D4-211B-4DA3-B191-38D5864DE9E0}"/>
              </a:ext>
            </a:extLst>
          </p:cNvPr>
          <p:cNvCxnSpPr>
            <a:cxnSpLocks/>
            <a:stCxn id="116" idx="0"/>
          </p:cNvCxnSpPr>
          <p:nvPr/>
        </p:nvCxnSpPr>
        <p:spPr>
          <a:xfrm>
            <a:off x="10860832" y="2736251"/>
            <a:ext cx="145520" cy="954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1588C1E-033B-4765-8B1E-E2304B4E7329}"/>
                  </a:ext>
                </a:extLst>
              </p:cNvPr>
              <p:cNvSpPr txBox="1"/>
              <p:nvPr/>
            </p:nvSpPr>
            <p:spPr>
              <a:xfrm>
                <a:off x="10067383" y="2666835"/>
                <a:ext cx="29681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1588C1E-033B-4765-8B1E-E2304B4E7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383" y="2666835"/>
                <a:ext cx="296813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CE4E36D-0557-4231-8802-6F6B12CFDD04}"/>
                  </a:ext>
                </a:extLst>
              </p:cNvPr>
              <p:cNvSpPr txBox="1"/>
              <p:nvPr/>
            </p:nvSpPr>
            <p:spPr>
              <a:xfrm>
                <a:off x="9711795" y="2860218"/>
                <a:ext cx="336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1CE4E36D-0557-4231-8802-6F6B12C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795" y="2860218"/>
                <a:ext cx="336759" cy="400110"/>
              </a:xfrm>
              <a:prstGeom prst="rect">
                <a:avLst/>
              </a:prstGeom>
              <a:blipFill>
                <a:blip r:embed="rId19"/>
                <a:stretch>
                  <a:fillRect t="-3030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E9193CF-DB4B-47AD-A74C-8A1860878507}"/>
                  </a:ext>
                </a:extLst>
              </p:cNvPr>
              <p:cNvSpPr txBox="1"/>
              <p:nvPr/>
            </p:nvSpPr>
            <p:spPr>
              <a:xfrm>
                <a:off x="10831600" y="2619388"/>
                <a:ext cx="336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E9193CF-DB4B-47AD-A74C-8A1860878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600" y="2619388"/>
                <a:ext cx="336759" cy="400110"/>
              </a:xfrm>
              <a:prstGeom prst="rect">
                <a:avLst/>
              </a:prstGeom>
              <a:blipFill>
                <a:blip r:embed="rId20"/>
                <a:stretch>
                  <a:fillRect t="-3077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4D7F4CE-2788-4785-8126-F0A4EB4FE1AA}"/>
                  </a:ext>
                </a:extLst>
              </p:cNvPr>
              <p:cNvSpPr txBox="1"/>
              <p:nvPr/>
            </p:nvSpPr>
            <p:spPr>
              <a:xfrm>
                <a:off x="10792388" y="3697003"/>
                <a:ext cx="336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4D7F4CE-2788-4785-8126-F0A4EB4FE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388" y="3697003"/>
                <a:ext cx="336759" cy="400110"/>
              </a:xfrm>
              <a:prstGeom prst="rect">
                <a:avLst/>
              </a:prstGeom>
              <a:blipFill>
                <a:blip r:embed="rId21"/>
                <a:stretch>
                  <a:fillRect t="-3030"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9C82B0C8-2E17-4968-95D3-02D059FE84D0}"/>
              </a:ext>
            </a:extLst>
          </p:cNvPr>
          <p:cNvSpPr/>
          <p:nvPr/>
        </p:nvSpPr>
        <p:spPr>
          <a:xfrm>
            <a:off x="10632577" y="30993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E4DF728-56E9-4776-9221-DFA2036A5820}"/>
                  </a:ext>
                </a:extLst>
              </p:cNvPr>
              <p:cNvSpPr txBox="1"/>
              <p:nvPr/>
            </p:nvSpPr>
            <p:spPr>
              <a:xfrm>
                <a:off x="10441262" y="2826413"/>
                <a:ext cx="3367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0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E4DF728-56E9-4776-9221-DFA2036A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262" y="2826413"/>
                <a:ext cx="336759" cy="400110"/>
              </a:xfrm>
              <a:prstGeom prst="rect">
                <a:avLst/>
              </a:prstGeom>
              <a:blipFill>
                <a:blip r:embed="rId22"/>
                <a:stretch>
                  <a:fillRect t="-3077"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847D57C-688C-4A1C-96FE-7101DCA28513}"/>
              </a:ext>
            </a:extLst>
          </p:cNvPr>
          <p:cNvCxnSpPr>
            <a:cxnSpLocks/>
          </p:cNvCxnSpPr>
          <p:nvPr/>
        </p:nvCxnSpPr>
        <p:spPr>
          <a:xfrm>
            <a:off x="9965473" y="3100240"/>
            <a:ext cx="658108" cy="17138"/>
          </a:xfrm>
          <a:prstGeom prst="line">
            <a:avLst/>
          </a:prstGeom>
          <a:ln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89CB9C-5554-4CFB-8EDB-95E43C004CAF}"/>
              </a:ext>
            </a:extLst>
          </p:cNvPr>
          <p:cNvCxnSpPr>
            <a:cxnSpLocks/>
          </p:cNvCxnSpPr>
          <p:nvPr/>
        </p:nvCxnSpPr>
        <p:spPr>
          <a:xfrm flipV="1">
            <a:off x="10661490" y="2779093"/>
            <a:ext cx="214391" cy="336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2FBB4C6-395F-4BA4-B8AE-C211E0E1C100}"/>
              </a:ext>
            </a:extLst>
          </p:cNvPr>
          <p:cNvCxnSpPr>
            <a:cxnSpLocks/>
          </p:cNvCxnSpPr>
          <p:nvPr/>
        </p:nvCxnSpPr>
        <p:spPr>
          <a:xfrm>
            <a:off x="10661490" y="3122992"/>
            <a:ext cx="339716" cy="57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2EF620D8-4E24-455E-AF7F-55D769B2EEF6}"/>
              </a:ext>
            </a:extLst>
          </p:cNvPr>
          <p:cNvSpPr/>
          <p:nvPr/>
        </p:nvSpPr>
        <p:spPr>
          <a:xfrm>
            <a:off x="9939003" y="30767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0D2A09-A80A-AB4A-8081-DCD3142607F5}"/>
              </a:ext>
            </a:extLst>
          </p:cNvPr>
          <p:cNvGrpSpPr/>
          <p:nvPr/>
        </p:nvGrpSpPr>
        <p:grpSpPr>
          <a:xfrm>
            <a:off x="3962399" y="4391130"/>
            <a:ext cx="2388158" cy="1540766"/>
            <a:chOff x="3962399" y="4391130"/>
            <a:chExt cx="2388158" cy="154076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EBE610-73BC-4646-8DA1-DE8BB13A0D22}"/>
                </a:ext>
              </a:extLst>
            </p:cNvPr>
            <p:cNvSpPr/>
            <p:nvPr/>
          </p:nvSpPr>
          <p:spPr>
            <a:xfrm>
              <a:off x="4989006" y="4391130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CBFED9-4F3C-574C-A8DA-91FEC6193F30}"/>
                    </a:ext>
                  </a:extLst>
                </p:cNvPr>
                <p:cNvSpPr txBox="1"/>
                <p:nvPr/>
              </p:nvSpPr>
              <p:spPr>
                <a:xfrm>
                  <a:off x="4989006" y="4431304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CBFED9-4F3C-574C-A8DA-91FEC6193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006" y="4431304"/>
                  <a:ext cx="321547" cy="2462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314387-46E2-F04A-9E95-F5B36FA46ED7}"/>
                </a:ext>
              </a:extLst>
            </p:cNvPr>
            <p:cNvSpPr/>
            <p:nvPr/>
          </p:nvSpPr>
          <p:spPr>
            <a:xfrm>
              <a:off x="5650523" y="5141425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BB45FA-3CC4-FD48-A13D-CF8C06F4D2F0}"/>
                    </a:ext>
                  </a:extLst>
                </p:cNvPr>
                <p:cNvSpPr txBox="1"/>
                <p:nvPr/>
              </p:nvSpPr>
              <p:spPr>
                <a:xfrm>
                  <a:off x="5615353" y="5167329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BB45FA-3CC4-FD48-A13D-CF8C06F4D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353" y="5167329"/>
                  <a:ext cx="321547" cy="246221"/>
                </a:xfrm>
                <a:prstGeom prst="rect">
                  <a:avLst/>
                </a:prstGeom>
                <a:blipFill>
                  <a:blip r:embed="rId30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2ACE4D7-44B2-CA4C-A43F-9F8948FD78A1}"/>
                </a:ext>
              </a:extLst>
            </p:cNvPr>
            <p:cNvSpPr/>
            <p:nvPr/>
          </p:nvSpPr>
          <p:spPr>
            <a:xfrm>
              <a:off x="5094514" y="5141425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3D96060-2753-D74A-A4A9-98213A0DF955}"/>
                    </a:ext>
                  </a:extLst>
                </p:cNvPr>
                <p:cNvSpPr txBox="1"/>
                <p:nvPr/>
              </p:nvSpPr>
              <p:spPr>
                <a:xfrm>
                  <a:off x="5094514" y="5181599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3D96060-2753-D74A-A4A9-98213A0DF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514" y="5181599"/>
                  <a:ext cx="321547" cy="2462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88170B-F4B2-AF41-B042-70F86E8004CF}"/>
                </a:ext>
              </a:extLst>
            </p:cNvPr>
            <p:cNvSpPr/>
            <p:nvPr/>
          </p:nvSpPr>
          <p:spPr>
            <a:xfrm>
              <a:off x="4322465" y="5107929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5E428F1-C52B-9E4C-86C1-E2440FBD1968}"/>
                    </a:ext>
                  </a:extLst>
                </p:cNvPr>
                <p:cNvSpPr txBox="1"/>
                <p:nvPr/>
              </p:nvSpPr>
              <p:spPr>
                <a:xfrm>
                  <a:off x="4322464" y="5141425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5E428F1-C52B-9E4C-86C1-E2440FB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2464" y="5141425"/>
                  <a:ext cx="321547" cy="2462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C25C1B4-06EA-6A4C-B4C3-21B25AA7D4E1}"/>
                </a:ext>
              </a:extLst>
            </p:cNvPr>
            <p:cNvSpPr/>
            <p:nvPr/>
          </p:nvSpPr>
          <p:spPr>
            <a:xfrm>
              <a:off x="3962399" y="5590251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5CBE9BD-71B9-7E48-A2AC-3A8BA7D5D8F0}"/>
                    </a:ext>
                  </a:extLst>
                </p:cNvPr>
                <p:cNvSpPr txBox="1"/>
                <p:nvPr/>
              </p:nvSpPr>
              <p:spPr>
                <a:xfrm>
                  <a:off x="3962399" y="5630425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35CBE9BD-71B9-7E48-A2AC-3A8BA7D5D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399" y="5630425"/>
                  <a:ext cx="321547" cy="2462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CA59E5-E4AD-0A4F-AF8F-B9D1521F26E1}"/>
                </a:ext>
              </a:extLst>
            </p:cNvPr>
            <p:cNvSpPr/>
            <p:nvPr/>
          </p:nvSpPr>
          <p:spPr>
            <a:xfrm>
              <a:off x="4674157" y="5590251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58AC4A4-9819-D24C-873C-CDAB6EB667C1}"/>
                    </a:ext>
                  </a:extLst>
                </p:cNvPr>
                <p:cNvSpPr txBox="1"/>
                <p:nvPr/>
              </p:nvSpPr>
              <p:spPr>
                <a:xfrm>
                  <a:off x="4674157" y="5630425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58AC4A4-9819-D24C-873C-CDAB6EB66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4157" y="5630425"/>
                  <a:ext cx="321547" cy="2462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48C3009-6B27-8540-870D-AE9ADAE42061}"/>
                </a:ext>
              </a:extLst>
            </p:cNvPr>
            <p:cNvSpPr/>
            <p:nvPr/>
          </p:nvSpPr>
          <p:spPr>
            <a:xfrm>
              <a:off x="5328976" y="5605325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034253-AFD7-0C42-A4F5-466F0D0CEDC8}"/>
                    </a:ext>
                  </a:extLst>
                </p:cNvPr>
                <p:cNvSpPr txBox="1"/>
                <p:nvPr/>
              </p:nvSpPr>
              <p:spPr>
                <a:xfrm>
                  <a:off x="5293806" y="5633773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8034253-AFD7-0C42-A4F5-466F0D0CE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806" y="5633773"/>
                  <a:ext cx="321547" cy="246221"/>
                </a:xfrm>
                <a:prstGeom prst="rect">
                  <a:avLst/>
                </a:prstGeom>
                <a:blipFill>
                  <a:blip r:embed="rId35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46FB183-F75A-C641-9265-0EFBDC603878}"/>
                </a:ext>
              </a:extLst>
            </p:cNvPr>
            <p:cNvSpPr/>
            <p:nvPr/>
          </p:nvSpPr>
          <p:spPr>
            <a:xfrm>
              <a:off x="6029010" y="5605325"/>
              <a:ext cx="321547" cy="3265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4A3250A-075C-814B-84AD-6EDCC4FDD594}"/>
                    </a:ext>
                  </a:extLst>
                </p:cNvPr>
                <p:cNvSpPr txBox="1"/>
                <p:nvPr/>
              </p:nvSpPr>
              <p:spPr>
                <a:xfrm>
                  <a:off x="6029010" y="5645499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4A3250A-075C-814B-84AD-6EDCC4FDD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9010" y="5645499"/>
                  <a:ext cx="321547" cy="2462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A62EFD4-3BD0-7C49-9B0A-C101A6290D3B}"/>
                    </a:ext>
                  </a:extLst>
                </p:cNvPr>
                <p:cNvSpPr txBox="1"/>
                <p:nvPr/>
              </p:nvSpPr>
              <p:spPr>
                <a:xfrm>
                  <a:off x="4977283" y="5608673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A62EFD4-3BD0-7C49-9B0A-C101A6290D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283" y="5608673"/>
                  <a:ext cx="321547" cy="2462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511C396-150F-5449-A07A-92B5109E9374}"/>
                    </a:ext>
                  </a:extLst>
                </p:cNvPr>
                <p:cNvSpPr txBox="1"/>
                <p:nvPr/>
              </p:nvSpPr>
              <p:spPr>
                <a:xfrm>
                  <a:off x="4664946" y="5125487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5511C396-150F-5449-A07A-92B5109E9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946" y="5125487"/>
                  <a:ext cx="321547" cy="24622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0EBE81-2491-5F49-A816-40D3374C111F}"/>
                </a:ext>
              </a:extLst>
            </p:cNvPr>
            <p:cNvCxnSpPr/>
            <p:nvPr/>
          </p:nvCxnSpPr>
          <p:spPr>
            <a:xfrm flipH="1">
              <a:off x="4896896" y="4677525"/>
              <a:ext cx="160774" cy="1607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018EB99-939B-1844-B238-9CBAE1EB9E4A}"/>
                </a:ext>
              </a:extLst>
            </p:cNvPr>
            <p:cNvCxnSpPr/>
            <p:nvPr/>
          </p:nvCxnSpPr>
          <p:spPr>
            <a:xfrm flipH="1">
              <a:off x="4600468" y="4980652"/>
              <a:ext cx="160774" cy="1607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E5797FF-5E97-984F-AA59-EE83472122E2}"/>
                </a:ext>
              </a:extLst>
            </p:cNvPr>
            <p:cNvCxnSpPr>
              <a:cxnSpLocks/>
            </p:cNvCxnSpPr>
            <p:nvPr/>
          </p:nvCxnSpPr>
          <p:spPr>
            <a:xfrm>
              <a:off x="5275382" y="4668350"/>
              <a:ext cx="140679" cy="169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CDBBF9-D6CC-CA44-8707-3367C20C50A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183" y="5026726"/>
              <a:ext cx="142353" cy="152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D00E679-3A07-9C4E-86FC-418826F18BFA}"/>
                    </a:ext>
                  </a:extLst>
                </p:cNvPr>
                <p:cNvSpPr txBox="1"/>
                <p:nvPr/>
              </p:nvSpPr>
              <p:spPr>
                <a:xfrm>
                  <a:off x="5328976" y="4785046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D00E679-3A07-9C4E-86FC-418826F18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976" y="4785046"/>
                  <a:ext cx="321547" cy="24622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C67F385-5C54-8B4E-A7B9-382BD20D1B86}"/>
                </a:ext>
              </a:extLst>
            </p:cNvPr>
            <p:cNvCxnSpPr/>
            <p:nvPr/>
          </p:nvCxnSpPr>
          <p:spPr>
            <a:xfrm flipH="1">
              <a:off x="5339022" y="5012460"/>
              <a:ext cx="160774" cy="1607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11CA32E-CF57-FD44-8A43-1B51FF54F6AA}"/>
                    </a:ext>
                  </a:extLst>
                </p:cNvPr>
                <p:cNvSpPr txBox="1"/>
                <p:nvPr/>
              </p:nvSpPr>
              <p:spPr>
                <a:xfrm rot="15779366">
                  <a:off x="4674156" y="4772093"/>
                  <a:ext cx="32154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11CA32E-CF57-FD44-8A43-1B51FF54F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779366">
                  <a:off x="4674156" y="4772093"/>
                  <a:ext cx="321547" cy="246221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09CA2C-8575-C54B-B57F-6581FD7ADA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5505" y="5381261"/>
              <a:ext cx="190329" cy="238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56A1A0D-01BC-5947-BD41-012828BA6A90}"/>
                </a:ext>
              </a:extLst>
            </p:cNvPr>
            <p:cNvCxnSpPr>
              <a:cxnSpLocks/>
            </p:cNvCxnSpPr>
            <p:nvPr/>
          </p:nvCxnSpPr>
          <p:spPr>
            <a:xfrm>
              <a:off x="4575631" y="5392256"/>
              <a:ext cx="171931" cy="213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6B6E622-9706-2A46-9E1E-E6C8D2CF4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0183" y="5423259"/>
              <a:ext cx="147921" cy="1962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2B2F4D7-04F8-FB48-AEEF-3684C2B6027B}"/>
                </a:ext>
              </a:extLst>
            </p:cNvPr>
            <p:cNvCxnSpPr>
              <a:cxnSpLocks/>
            </p:cNvCxnSpPr>
            <p:nvPr/>
          </p:nvCxnSpPr>
          <p:spPr>
            <a:xfrm>
              <a:off x="5924069" y="5408828"/>
              <a:ext cx="171931" cy="213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AED2EEF-0CF6-6347-9B12-D2093AE0C437}"/>
              </a:ext>
            </a:extLst>
          </p:cNvPr>
          <p:cNvGrpSpPr/>
          <p:nvPr/>
        </p:nvGrpSpPr>
        <p:grpSpPr>
          <a:xfrm>
            <a:off x="8433794" y="1316299"/>
            <a:ext cx="1592183" cy="1538796"/>
            <a:chOff x="7958867" y="1964151"/>
            <a:chExt cx="1592183" cy="1538796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9F56069-FECD-BE4C-98EA-84E5292AC867}"/>
                </a:ext>
              </a:extLst>
            </p:cNvPr>
            <p:cNvSpPr/>
            <p:nvPr/>
          </p:nvSpPr>
          <p:spPr>
            <a:xfrm>
              <a:off x="8333853" y="31017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A01EC91-CEC2-4B4E-B2C4-9E5302CFB198}"/>
                </a:ext>
              </a:extLst>
            </p:cNvPr>
            <p:cNvSpPr/>
            <p:nvPr/>
          </p:nvSpPr>
          <p:spPr>
            <a:xfrm>
              <a:off x="9226534" y="303280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92BF4EB-D4FA-4446-BDDF-70EB68255900}"/>
                </a:ext>
              </a:extLst>
            </p:cNvPr>
            <p:cNvSpPr/>
            <p:nvPr/>
          </p:nvSpPr>
          <p:spPr>
            <a:xfrm>
              <a:off x="9085044" y="20810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7634173-7C39-444E-8A73-98DC2773984B}"/>
                </a:ext>
              </a:extLst>
            </p:cNvPr>
            <p:cNvCxnSpPr>
              <a:cxnSpLocks/>
              <a:endCxn id="136" idx="4"/>
            </p:cNvCxnSpPr>
            <p:nvPr/>
          </p:nvCxnSpPr>
          <p:spPr>
            <a:xfrm>
              <a:off x="8220478" y="2424091"/>
              <a:ext cx="136235" cy="723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BA00559-5083-1A4F-83F7-F5CFC08BD17A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8204313" y="2103874"/>
              <a:ext cx="880731" cy="343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158C15-3213-2845-9760-3F2F775FB620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>
              <a:off x="9107904" y="2081014"/>
              <a:ext cx="145520" cy="95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7E15600D-23B5-8949-B979-3353DA827EDE}"/>
                    </a:ext>
                  </a:extLst>
                </p:cNvPr>
                <p:cNvSpPr txBox="1"/>
                <p:nvPr/>
              </p:nvSpPr>
              <p:spPr>
                <a:xfrm>
                  <a:off x="8314455" y="2011598"/>
                  <a:ext cx="29681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29E1E01-2C0B-4A20-AEF8-CFA631659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455" y="2011598"/>
                  <a:ext cx="296813" cy="2462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CA0BE22-B812-914E-8F97-2AC98E6E6CAC}"/>
                    </a:ext>
                  </a:extLst>
                </p:cNvPr>
                <p:cNvSpPr txBox="1"/>
                <p:nvPr/>
              </p:nvSpPr>
              <p:spPr>
                <a:xfrm>
                  <a:off x="7958867" y="220498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0F32735-66DE-475D-BD78-F2381CA20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867" y="2204981"/>
                  <a:ext cx="336759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54491AE-9031-6E4F-827C-9711A29852FA}"/>
                </a:ext>
              </a:extLst>
            </p:cNvPr>
            <p:cNvCxnSpPr>
              <a:cxnSpLocks/>
              <a:endCxn id="137" idx="2"/>
            </p:cNvCxnSpPr>
            <p:nvPr/>
          </p:nvCxnSpPr>
          <p:spPr>
            <a:xfrm flipV="1">
              <a:off x="8361076" y="3055665"/>
              <a:ext cx="865458" cy="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241A3D2-7AA2-6D45-91D8-9794CF01949D}"/>
                    </a:ext>
                  </a:extLst>
                </p:cNvPr>
                <p:cNvSpPr txBox="1"/>
                <p:nvPr/>
              </p:nvSpPr>
              <p:spPr>
                <a:xfrm>
                  <a:off x="9078672" y="196415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2A97AEB-EB2A-4496-A6FD-0BF0A294E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8672" y="1964151"/>
                  <a:ext cx="336759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27240A3-B643-A949-AE20-14D89F7557F4}"/>
                    </a:ext>
                  </a:extLst>
                </p:cNvPr>
                <p:cNvSpPr txBox="1"/>
                <p:nvPr/>
              </p:nvSpPr>
              <p:spPr>
                <a:xfrm>
                  <a:off x="9214291" y="2938764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8459697-FE8B-4BB8-AE3B-3B2B99597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291" y="2938764"/>
                  <a:ext cx="336759" cy="400110"/>
                </a:xfrm>
                <a:prstGeom prst="rect">
                  <a:avLst/>
                </a:prstGeom>
                <a:blipFill>
                  <a:blip r:embed="rId26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7510F587-FA05-9942-A2E2-508D2B7AF93E}"/>
                    </a:ext>
                  </a:extLst>
                </p:cNvPr>
                <p:cNvSpPr txBox="1"/>
                <p:nvPr/>
              </p:nvSpPr>
              <p:spPr>
                <a:xfrm>
                  <a:off x="8243630" y="3102837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5DBF04B-1520-4203-8427-FBDCFB1AC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3630" y="3102837"/>
                  <a:ext cx="336759" cy="400110"/>
                </a:xfrm>
                <a:prstGeom prst="rect">
                  <a:avLst/>
                </a:prstGeom>
                <a:blipFill>
                  <a:blip r:embed="rId27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E5932CE-5647-8C44-958B-876B0B412CA6}"/>
                </a:ext>
              </a:extLst>
            </p:cNvPr>
            <p:cNvSpPr/>
            <p:nvPr/>
          </p:nvSpPr>
          <p:spPr>
            <a:xfrm>
              <a:off x="8757759" y="2635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B9548DF-81E3-9B42-A71D-E015FD496AF3}"/>
                    </a:ext>
                  </a:extLst>
                </p:cNvPr>
                <p:cNvSpPr txBox="1"/>
                <p:nvPr/>
              </p:nvSpPr>
              <p:spPr>
                <a:xfrm>
                  <a:off x="8409570" y="2530540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DD4F5E0B-A1F3-46FF-A64F-BAF0F7E3B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9570" y="2530540"/>
                  <a:ext cx="336759" cy="400110"/>
                </a:xfrm>
                <a:prstGeom prst="rect">
                  <a:avLst/>
                </a:prstGeom>
                <a:blipFill>
                  <a:blip r:embed="rId28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86C55E8-006E-1C40-9840-918D0D8BF304}"/>
                </a:ext>
              </a:extLst>
            </p:cNvPr>
            <p:cNvCxnSpPr>
              <a:cxnSpLocks/>
            </p:cNvCxnSpPr>
            <p:nvPr/>
          </p:nvCxnSpPr>
          <p:spPr>
            <a:xfrm>
              <a:off x="8239308" y="2457820"/>
              <a:ext cx="551909" cy="197654"/>
            </a:xfrm>
            <a:prstGeom prst="line">
              <a:avLst/>
            </a:prstGeom>
            <a:ln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BF5C936-3083-8E42-8049-7D3A5297AC7C}"/>
                </a:ext>
              </a:extLst>
            </p:cNvPr>
            <p:cNvCxnSpPr>
              <a:cxnSpLocks/>
              <a:stCxn id="149" idx="4"/>
              <a:endCxn id="138" idx="4"/>
            </p:cNvCxnSpPr>
            <p:nvPr/>
          </p:nvCxnSpPr>
          <p:spPr>
            <a:xfrm flipV="1">
              <a:off x="8780619" y="2126733"/>
              <a:ext cx="327285" cy="554948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8564457-6B6E-E04A-9FA4-5A08FE31CBF0}"/>
                </a:ext>
              </a:extLst>
            </p:cNvPr>
            <p:cNvCxnSpPr>
              <a:stCxn id="149" idx="3"/>
              <a:endCxn id="136" idx="7"/>
            </p:cNvCxnSpPr>
            <p:nvPr/>
          </p:nvCxnSpPr>
          <p:spPr>
            <a:xfrm flipH="1">
              <a:off x="8372877" y="2674986"/>
              <a:ext cx="391577" cy="433449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8D95115-4C2C-6445-97C0-710B3CA31247}"/>
                </a:ext>
              </a:extLst>
            </p:cNvPr>
            <p:cNvCxnSpPr>
              <a:cxnSpLocks/>
              <a:stCxn id="149" idx="0"/>
              <a:endCxn id="137" idx="1"/>
            </p:cNvCxnSpPr>
            <p:nvPr/>
          </p:nvCxnSpPr>
          <p:spPr>
            <a:xfrm>
              <a:off x="8780619" y="2635962"/>
              <a:ext cx="452610" cy="403538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E1B0466-5154-1649-9C80-F0E474C23554}"/>
                </a:ext>
              </a:extLst>
            </p:cNvPr>
            <p:cNvSpPr/>
            <p:nvPr/>
          </p:nvSpPr>
          <p:spPr>
            <a:xfrm>
              <a:off x="8195867" y="242409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4F5176-DB00-2A4E-A9C5-EA5B6AB1A503}"/>
              </a:ext>
            </a:extLst>
          </p:cNvPr>
          <p:cNvGrpSpPr/>
          <p:nvPr/>
        </p:nvGrpSpPr>
        <p:grpSpPr>
          <a:xfrm>
            <a:off x="601414" y="419863"/>
            <a:ext cx="4767093" cy="3384209"/>
            <a:chOff x="601414" y="419863"/>
            <a:chExt cx="4767093" cy="338420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B8B1917-1716-44ED-B843-E1331BE9A753}"/>
                </a:ext>
              </a:extLst>
            </p:cNvPr>
            <p:cNvSpPr/>
            <p:nvPr/>
          </p:nvSpPr>
          <p:spPr>
            <a:xfrm>
              <a:off x="2511410" y="198403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D38FA17-1072-494E-A401-CCB2214CC215}"/>
                </a:ext>
              </a:extLst>
            </p:cNvPr>
            <p:cNvSpPr/>
            <p:nvPr/>
          </p:nvSpPr>
          <p:spPr>
            <a:xfrm>
              <a:off x="2640950" y="266168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8C1020B-F50D-411D-9D92-82D70756A23D}"/>
                </a:ext>
              </a:extLst>
            </p:cNvPr>
            <p:cNvSpPr/>
            <p:nvPr/>
          </p:nvSpPr>
          <p:spPr>
            <a:xfrm>
              <a:off x="3533631" y="259274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7E6613-E707-4C1B-8C49-399CF48EA0EB}"/>
                </a:ext>
              </a:extLst>
            </p:cNvPr>
            <p:cNvSpPr/>
            <p:nvPr/>
          </p:nvSpPr>
          <p:spPr>
            <a:xfrm>
              <a:off x="3392141" y="164095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F7DEED-9229-4A2B-B428-9B2015DE7DAB}"/>
                </a:ext>
              </a:extLst>
            </p:cNvPr>
            <p:cNvCxnSpPr>
              <a:cxnSpLocks/>
              <a:endCxn id="3" idx="4"/>
            </p:cNvCxnSpPr>
            <p:nvPr/>
          </p:nvCxnSpPr>
          <p:spPr>
            <a:xfrm>
              <a:off x="2527575" y="1984035"/>
              <a:ext cx="136235" cy="723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02C97-6AC5-4133-A6B3-6AFFA467A058}"/>
                </a:ext>
              </a:extLst>
            </p:cNvPr>
            <p:cNvCxnSpPr>
              <a:stCxn id="2" idx="2"/>
              <a:endCxn id="5" idx="2"/>
            </p:cNvCxnSpPr>
            <p:nvPr/>
          </p:nvCxnSpPr>
          <p:spPr>
            <a:xfrm flipV="1">
              <a:off x="2511410" y="1663818"/>
              <a:ext cx="880731" cy="343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2BBCC3-312A-4EA3-BDEE-81DC4FCBEE7B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>
              <a:off x="3415001" y="1640958"/>
              <a:ext cx="145520" cy="95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F46077-7CD3-4CC1-A0E8-9967991BCF10}"/>
                </a:ext>
              </a:extLst>
            </p:cNvPr>
            <p:cNvCxnSpPr/>
            <p:nvPr/>
          </p:nvCxnSpPr>
          <p:spPr>
            <a:xfrm flipV="1">
              <a:off x="1474176" y="2246449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324220F-325F-4D34-82B2-DDB90E5B354D}"/>
                </a:ext>
              </a:extLst>
            </p:cNvPr>
            <p:cNvCxnSpPr/>
            <p:nvPr/>
          </p:nvCxnSpPr>
          <p:spPr>
            <a:xfrm flipH="1">
              <a:off x="754141" y="3081336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5FD406-FE7E-4717-A839-7432B0B99B3A}"/>
                </a:ext>
              </a:extLst>
            </p:cNvPr>
            <p:cNvCxnSpPr/>
            <p:nvPr/>
          </p:nvCxnSpPr>
          <p:spPr>
            <a:xfrm>
              <a:off x="1474176" y="3076992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BFE293-EBAC-453E-BBD0-4FF05BA15966}"/>
                </a:ext>
              </a:extLst>
            </p:cNvPr>
            <p:cNvCxnSpPr/>
            <p:nvPr/>
          </p:nvCxnSpPr>
          <p:spPr>
            <a:xfrm>
              <a:off x="1474176" y="3076919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9BE6528-F90B-454B-B053-C434A839DDF7}"/>
                </a:ext>
              </a:extLst>
            </p:cNvPr>
            <p:cNvCxnSpPr/>
            <p:nvPr/>
          </p:nvCxnSpPr>
          <p:spPr>
            <a:xfrm flipH="1" flipV="1">
              <a:off x="877828" y="2688188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F5B4D7C-12D8-4D95-B142-0AE2D2889CC3}"/>
                    </a:ext>
                  </a:extLst>
                </p:cNvPr>
                <p:cNvSpPr txBox="1"/>
                <p:nvPr/>
              </p:nvSpPr>
              <p:spPr>
                <a:xfrm>
                  <a:off x="1370373" y="2882553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F5B4D7C-12D8-4D95-B142-0AE2D2889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373" y="2882553"/>
                  <a:ext cx="99386" cy="153888"/>
                </a:xfrm>
                <a:prstGeom prst="rect">
                  <a:avLst/>
                </a:prstGeom>
                <a:blipFill>
                  <a:blip r:embed="rId41"/>
                  <a:stretch>
                    <a:fillRect l="-37500" r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C0265C-1F37-4206-8649-EEAFD80D9BAD}"/>
                    </a:ext>
                  </a:extLst>
                </p:cNvPr>
                <p:cNvSpPr txBox="1"/>
                <p:nvPr/>
              </p:nvSpPr>
              <p:spPr>
                <a:xfrm>
                  <a:off x="1208462" y="2121130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C0265C-1F37-4206-8649-EEAFD80D9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462" y="2121130"/>
                  <a:ext cx="338041" cy="246221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D26DFE-20D7-4BA2-B247-99D92EA909AE}"/>
                    </a:ext>
                  </a:extLst>
                </p:cNvPr>
                <p:cNvSpPr txBox="1"/>
                <p:nvPr/>
              </p:nvSpPr>
              <p:spPr>
                <a:xfrm>
                  <a:off x="753591" y="2439758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4D26DFE-20D7-4BA2-B247-99D92EA90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91" y="2439758"/>
                  <a:ext cx="340991" cy="246221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C8F167-52C6-4074-B002-081E32A6E324}"/>
                    </a:ext>
                  </a:extLst>
                </p:cNvPr>
                <p:cNvSpPr txBox="1"/>
                <p:nvPr/>
              </p:nvSpPr>
              <p:spPr>
                <a:xfrm>
                  <a:off x="601414" y="3274645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CC8F167-52C6-4074-B002-081E32A6E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4" y="3274645"/>
                  <a:ext cx="340991" cy="246221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EDB170-D0B8-42F8-88C5-D4BEE63A5EC1}"/>
                    </a:ext>
                  </a:extLst>
                </p:cNvPr>
                <p:cNvSpPr txBox="1"/>
                <p:nvPr/>
              </p:nvSpPr>
              <p:spPr>
                <a:xfrm>
                  <a:off x="1474176" y="3557851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EDB170-D0B8-42F8-88C5-D4BEE63A5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4176" y="3557851"/>
                  <a:ext cx="345351" cy="246221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035E4-D4B9-440A-986E-3F202CFE50AA}"/>
                </a:ext>
              </a:extLst>
            </p:cNvPr>
            <p:cNvSpPr txBox="1"/>
            <p:nvPr/>
          </p:nvSpPr>
          <p:spPr>
            <a:xfrm rot="546784">
              <a:off x="1094582" y="333754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95DC14-69DF-4CE7-8E46-DBFB2950815B}"/>
                </a:ext>
              </a:extLst>
            </p:cNvPr>
            <p:cNvSpPr txBox="1"/>
            <p:nvPr/>
          </p:nvSpPr>
          <p:spPr>
            <a:xfrm rot="18986018">
              <a:off x="1906851" y="323680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4B15D70-7C09-4737-A074-DC6A821D29C6}"/>
                    </a:ext>
                  </a:extLst>
                </p:cNvPr>
                <p:cNvSpPr txBox="1"/>
                <p:nvPr/>
              </p:nvSpPr>
              <p:spPr>
                <a:xfrm>
                  <a:off x="2749032" y="1498913"/>
                  <a:ext cx="50956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4B15D70-7C09-4737-A074-DC6A821D2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032" y="1498913"/>
                  <a:ext cx="509563" cy="246221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64314D2-FB80-41C8-BF81-ECA56BCD9FA0}"/>
                    </a:ext>
                  </a:extLst>
                </p:cNvPr>
                <p:cNvSpPr txBox="1"/>
                <p:nvPr/>
              </p:nvSpPr>
              <p:spPr>
                <a:xfrm>
                  <a:off x="2172591" y="1711109"/>
                  <a:ext cx="5688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64314D2-FB80-41C8-BF81-ECA56BCD9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2591" y="1711109"/>
                  <a:ext cx="568828" cy="400110"/>
                </a:xfrm>
                <a:prstGeom prst="rect">
                  <a:avLst/>
                </a:prstGeom>
                <a:blipFill>
                  <a:blip r:embed="rId47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CB982B-8924-4DC9-8CDC-139E7C8B3044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668173" y="2615609"/>
              <a:ext cx="865458" cy="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37041B-EF5D-4F18-A5A3-2FB8A88EA29D}"/>
                    </a:ext>
                  </a:extLst>
                </p:cNvPr>
                <p:cNvSpPr txBox="1"/>
                <p:nvPr/>
              </p:nvSpPr>
              <p:spPr>
                <a:xfrm>
                  <a:off x="3318414" y="1349283"/>
                  <a:ext cx="5176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737041B-EF5D-4F18-A5A3-2FB8A88E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8414" y="1349283"/>
                  <a:ext cx="517625" cy="400110"/>
                </a:xfrm>
                <a:prstGeom prst="rect">
                  <a:avLst/>
                </a:prstGeom>
                <a:blipFill>
                  <a:blip r:embed="rId48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0D5AE5-59EC-4964-97BF-D2627A0CE975}"/>
                    </a:ext>
                  </a:extLst>
                </p:cNvPr>
                <p:cNvSpPr txBox="1"/>
                <p:nvPr/>
              </p:nvSpPr>
              <p:spPr>
                <a:xfrm>
                  <a:off x="3502450" y="2619155"/>
                  <a:ext cx="51066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E0D5AE5-59EC-4964-97BF-D2627A0CE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2450" y="2619155"/>
                  <a:ext cx="510663" cy="400110"/>
                </a:xfrm>
                <a:prstGeom prst="rect">
                  <a:avLst/>
                </a:prstGeom>
                <a:blipFill>
                  <a:blip r:embed="rId49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5BBE92A-614D-4D46-A677-3E05DC7EA505}"/>
                    </a:ext>
                  </a:extLst>
                </p:cNvPr>
                <p:cNvSpPr txBox="1"/>
                <p:nvPr/>
              </p:nvSpPr>
              <p:spPr>
                <a:xfrm>
                  <a:off x="2551431" y="2737197"/>
                  <a:ext cx="4822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5BBE92A-614D-4D46-A677-3E05DC7EA5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1431" y="2737197"/>
                  <a:ext cx="482227" cy="40011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3AC3A17-E6EE-4C4D-9D77-1408293C707B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V="1">
              <a:off x="1474176" y="2023059"/>
              <a:ext cx="1043929" cy="10538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1D56BAC-11E9-4B6B-AB67-F6412E20F9BB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1465027" y="2684544"/>
              <a:ext cx="1175923" cy="394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29172F-A392-406F-BF80-DB4819C47545}"/>
                    </a:ext>
                  </a:extLst>
                </p:cNvPr>
                <p:cNvSpPr txBox="1"/>
                <p:nvPr/>
              </p:nvSpPr>
              <p:spPr>
                <a:xfrm>
                  <a:off x="2239284" y="3050480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29172F-A392-406F-BF80-DB4819C4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84" y="3050480"/>
                  <a:ext cx="359201" cy="246221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122666-B9B9-4274-AA45-D8730A75695D}"/>
                </a:ext>
              </a:extLst>
            </p:cNvPr>
            <p:cNvCxnSpPr/>
            <p:nvPr/>
          </p:nvCxnSpPr>
          <p:spPr>
            <a:xfrm flipV="1">
              <a:off x="1465027" y="1663817"/>
              <a:ext cx="1927114" cy="1413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5ADBDC8-B7BD-44F4-8EF9-7A49585FC278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1474176" y="2615609"/>
              <a:ext cx="2059455" cy="461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FCEB5BC-26BA-463F-B077-DDC8A82844D1}"/>
                </a:ext>
              </a:extLst>
            </p:cNvPr>
            <p:cNvSpPr/>
            <p:nvPr/>
          </p:nvSpPr>
          <p:spPr>
            <a:xfrm>
              <a:off x="3064856" y="219590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417F02-BC88-47A8-BF19-C61E3B8C9DCC}"/>
                </a:ext>
              </a:extLst>
            </p:cNvPr>
            <p:cNvCxnSpPr>
              <a:endCxn id="58" idx="2"/>
            </p:cNvCxnSpPr>
            <p:nvPr/>
          </p:nvCxnSpPr>
          <p:spPr>
            <a:xfrm flipV="1">
              <a:off x="1474176" y="2234930"/>
              <a:ext cx="1597375" cy="841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5ACA9C9-7F0C-49A0-A3CE-84321BC8CB3C}"/>
                    </a:ext>
                  </a:extLst>
                </p:cNvPr>
                <p:cNvSpPr txBox="1"/>
                <p:nvPr/>
              </p:nvSpPr>
              <p:spPr>
                <a:xfrm>
                  <a:off x="2582392" y="2150607"/>
                  <a:ext cx="5281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5ACA9C9-7F0C-49A0-A3CE-84321BC8C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392" y="2150607"/>
                  <a:ext cx="528183" cy="400110"/>
                </a:xfrm>
                <a:prstGeom prst="rect">
                  <a:avLst/>
                </a:prstGeom>
                <a:blipFill>
                  <a:blip r:embed="rId52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EF25DCB-F4EA-4F21-BEC3-05A41241D574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2519642" y="2004947"/>
              <a:ext cx="551909" cy="197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0A397B-7DAA-4893-9E20-9D451C6BFFA8}"/>
                </a:ext>
              </a:extLst>
            </p:cNvPr>
            <p:cNvCxnSpPr>
              <a:cxnSpLocks/>
              <a:stCxn id="58" idx="4"/>
              <a:endCxn id="5" idx="4"/>
            </p:cNvCxnSpPr>
            <p:nvPr/>
          </p:nvCxnSpPr>
          <p:spPr>
            <a:xfrm flipV="1">
              <a:off x="3087716" y="1686677"/>
              <a:ext cx="327285" cy="554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446039E-8214-4C25-A56C-E8E024105D60}"/>
                </a:ext>
              </a:extLst>
            </p:cNvPr>
            <p:cNvCxnSpPr>
              <a:stCxn id="58" idx="3"/>
              <a:endCxn id="3" idx="7"/>
            </p:cNvCxnSpPr>
            <p:nvPr/>
          </p:nvCxnSpPr>
          <p:spPr>
            <a:xfrm flipH="1">
              <a:off x="2679974" y="2234930"/>
              <a:ext cx="391577" cy="433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12307F-5E61-4692-8143-FD00E831BA63}"/>
                </a:ext>
              </a:extLst>
            </p:cNvPr>
            <p:cNvCxnSpPr>
              <a:cxnSpLocks/>
              <a:stCxn id="58" idx="0"/>
              <a:endCxn id="4" idx="1"/>
            </p:cNvCxnSpPr>
            <p:nvPr/>
          </p:nvCxnSpPr>
          <p:spPr>
            <a:xfrm>
              <a:off x="3087716" y="2195906"/>
              <a:ext cx="452610" cy="403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CB4594A-A083-4859-B8F1-870FBF59708D}"/>
                </a:ext>
              </a:extLst>
            </p:cNvPr>
            <p:cNvSpPr/>
            <p:nvPr/>
          </p:nvSpPr>
          <p:spPr>
            <a:xfrm>
              <a:off x="3954336" y="171231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CEBFB25-C8E8-481A-9551-8805AEBF5837}"/>
                </a:ext>
              </a:extLst>
            </p:cNvPr>
            <p:cNvSpPr/>
            <p:nvPr/>
          </p:nvSpPr>
          <p:spPr>
            <a:xfrm>
              <a:off x="4847017" y="164337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0CD0886-5DAF-440C-BC55-78C9ED74C6BA}"/>
                </a:ext>
              </a:extLst>
            </p:cNvPr>
            <p:cNvSpPr/>
            <p:nvPr/>
          </p:nvSpPr>
          <p:spPr>
            <a:xfrm>
              <a:off x="4705527" y="69158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A213CE-19FB-462A-A612-4E6446629630}"/>
                </a:ext>
              </a:extLst>
            </p:cNvPr>
            <p:cNvCxnSpPr>
              <a:cxnSpLocks/>
              <a:endCxn id="78" idx="4"/>
            </p:cNvCxnSpPr>
            <p:nvPr/>
          </p:nvCxnSpPr>
          <p:spPr>
            <a:xfrm>
              <a:off x="3840961" y="1034665"/>
              <a:ext cx="136235" cy="723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8C5F49-254C-4777-8C47-138F415DA43E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3824796" y="714448"/>
              <a:ext cx="880731" cy="343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22D0BC-6BA4-41CC-B757-C5F2CA10F7FD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>
              <a:off x="4728387" y="691588"/>
              <a:ext cx="145520" cy="95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29E1E01-2C0B-4A20-AEF8-CFA631659C9C}"/>
                    </a:ext>
                  </a:extLst>
                </p:cNvPr>
                <p:cNvSpPr txBox="1"/>
                <p:nvPr/>
              </p:nvSpPr>
              <p:spPr>
                <a:xfrm>
                  <a:off x="3948189" y="522015"/>
                  <a:ext cx="51251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29E1E01-2C0B-4A20-AEF8-CFA631659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189" y="522015"/>
                  <a:ext cx="512512" cy="246221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7CA403E-611F-4BE6-AFBA-8E1802637AF3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 flipV="1">
              <a:off x="3981559" y="1666239"/>
              <a:ext cx="865458" cy="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E9257C8-BAA1-414D-9ABF-39B4F8B56532}"/>
                </a:ext>
              </a:extLst>
            </p:cNvPr>
            <p:cNvSpPr/>
            <p:nvPr/>
          </p:nvSpPr>
          <p:spPr>
            <a:xfrm>
              <a:off x="4378242" y="12465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8FB0DB7-6873-48C8-A934-4823044B2ACE}"/>
                </a:ext>
              </a:extLst>
            </p:cNvPr>
            <p:cNvCxnSpPr>
              <a:cxnSpLocks/>
            </p:cNvCxnSpPr>
            <p:nvPr/>
          </p:nvCxnSpPr>
          <p:spPr>
            <a:xfrm>
              <a:off x="3859791" y="1068394"/>
              <a:ext cx="551909" cy="197654"/>
            </a:xfrm>
            <a:prstGeom prst="line">
              <a:avLst/>
            </a:prstGeom>
            <a:ln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ED0063-EE4A-457C-A706-C62D1B067E7B}"/>
                </a:ext>
              </a:extLst>
            </p:cNvPr>
            <p:cNvCxnSpPr>
              <a:cxnSpLocks/>
              <a:stCxn id="107" idx="4"/>
              <a:endCxn id="80" idx="4"/>
            </p:cNvCxnSpPr>
            <p:nvPr/>
          </p:nvCxnSpPr>
          <p:spPr>
            <a:xfrm flipV="1">
              <a:off x="4401102" y="737307"/>
              <a:ext cx="327285" cy="554948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2F97A11-83F3-4005-A0B4-95E6C0E31E18}"/>
                </a:ext>
              </a:extLst>
            </p:cNvPr>
            <p:cNvCxnSpPr>
              <a:stCxn id="107" idx="3"/>
              <a:endCxn id="78" idx="7"/>
            </p:cNvCxnSpPr>
            <p:nvPr/>
          </p:nvCxnSpPr>
          <p:spPr>
            <a:xfrm flipH="1">
              <a:off x="3993360" y="1285560"/>
              <a:ext cx="391577" cy="433449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D5B740D-769E-4CD4-947F-AE5D3A616CC5}"/>
                </a:ext>
              </a:extLst>
            </p:cNvPr>
            <p:cNvCxnSpPr>
              <a:cxnSpLocks/>
              <a:stCxn id="107" idx="0"/>
              <a:endCxn id="79" idx="1"/>
            </p:cNvCxnSpPr>
            <p:nvPr/>
          </p:nvCxnSpPr>
          <p:spPr>
            <a:xfrm>
              <a:off x="4401102" y="1246536"/>
              <a:ext cx="452610" cy="403538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489A165-CCB5-438E-8998-CC434F84F02E}"/>
                </a:ext>
              </a:extLst>
            </p:cNvPr>
            <p:cNvSpPr/>
            <p:nvPr/>
          </p:nvSpPr>
          <p:spPr>
            <a:xfrm>
              <a:off x="3816350" y="103466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76C9DB63-87A4-394C-8745-EC550D87970B}"/>
                </a:ext>
              </a:extLst>
            </p:cNvPr>
            <p:cNvCxnSpPr>
              <a:cxnSpLocks/>
              <a:stCxn id="58" idx="2"/>
              <a:endCxn id="107" idx="5"/>
            </p:cNvCxnSpPr>
            <p:nvPr/>
          </p:nvCxnSpPr>
          <p:spPr>
            <a:xfrm rot="10800000" flipH="1">
              <a:off x="3064856" y="1285560"/>
              <a:ext cx="1352410" cy="933206"/>
            </a:xfrm>
            <a:prstGeom prst="curvedConnector4">
              <a:avLst>
                <a:gd name="adj1" fmla="val 100062"/>
                <a:gd name="adj2" fmla="val 10808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urved Connector 155">
              <a:extLst>
                <a:ext uri="{FF2B5EF4-FFF2-40B4-BE49-F238E27FC236}">
                  <a16:creationId xmlns:a16="http://schemas.microsoft.com/office/drawing/2014/main" id="{84258A47-C392-464A-9239-52638D87854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405208" y="730503"/>
              <a:ext cx="1352410" cy="933206"/>
            </a:xfrm>
            <a:prstGeom prst="curvedConnector4">
              <a:avLst>
                <a:gd name="adj1" fmla="val 100062"/>
                <a:gd name="adj2" fmla="val 10808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>
              <a:extLst>
                <a:ext uri="{FF2B5EF4-FFF2-40B4-BE49-F238E27FC236}">
                  <a16:creationId xmlns:a16="http://schemas.microsoft.com/office/drawing/2014/main" id="{89AB3649-B3C8-8A40-94C4-90E275A351C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10593" y="1678133"/>
              <a:ext cx="1352410" cy="933206"/>
            </a:xfrm>
            <a:prstGeom prst="curvedConnector4">
              <a:avLst>
                <a:gd name="adj1" fmla="val 100062"/>
                <a:gd name="adj2" fmla="val 10808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7D3561C-B2C0-2945-B581-CD9F488C3DA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637843" y="1738521"/>
              <a:ext cx="1352410" cy="933206"/>
            </a:xfrm>
            <a:prstGeom prst="curvedConnector4">
              <a:avLst>
                <a:gd name="adj1" fmla="val 100062"/>
                <a:gd name="adj2" fmla="val 10808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1946B44B-182D-6F4B-B318-E2DAE1833F9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475835" y="1064213"/>
              <a:ext cx="1352410" cy="933206"/>
            </a:xfrm>
            <a:prstGeom prst="curvedConnector4">
              <a:avLst>
                <a:gd name="adj1" fmla="val 100062"/>
                <a:gd name="adj2" fmla="val 10808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2F3995D-926B-4146-82F0-2BE37D0189AD}"/>
                    </a:ext>
                  </a:extLst>
                </p:cNvPr>
                <p:cNvSpPr txBox="1"/>
                <p:nvPr/>
              </p:nvSpPr>
              <p:spPr>
                <a:xfrm>
                  <a:off x="3442879" y="770766"/>
                  <a:ext cx="5688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2F3995D-926B-4146-82F0-2BE37D018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2879" y="770766"/>
                  <a:ext cx="568828" cy="40011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66D412F-EB67-524F-88AE-00CD1722EAB9}"/>
                    </a:ext>
                  </a:extLst>
                </p:cNvPr>
                <p:cNvSpPr txBox="1"/>
                <p:nvPr/>
              </p:nvSpPr>
              <p:spPr>
                <a:xfrm>
                  <a:off x="4644471" y="419863"/>
                  <a:ext cx="5176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F66D412F-EB67-524F-88AE-00CD1722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471" y="419863"/>
                  <a:ext cx="517625" cy="400110"/>
                </a:xfrm>
                <a:prstGeom prst="rect">
                  <a:avLst/>
                </a:prstGeom>
                <a:blipFill>
                  <a:blip r:embed="rId55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9C3D1A83-CAF9-3248-8B21-6A031BA32DF9}"/>
                    </a:ext>
                  </a:extLst>
                </p:cNvPr>
                <p:cNvSpPr txBox="1"/>
                <p:nvPr/>
              </p:nvSpPr>
              <p:spPr>
                <a:xfrm>
                  <a:off x="3904700" y="1795750"/>
                  <a:ext cx="48222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9C3D1A83-CAF9-3248-8B21-6A031BA32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4700" y="1795750"/>
                  <a:ext cx="482227" cy="400110"/>
                </a:xfrm>
                <a:prstGeom prst="rect">
                  <a:avLst/>
                </a:prstGeom>
                <a:blipFill>
                  <a:blip r:embed="rId56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CB8F385-7B1F-524B-AC85-96E8E7A7807E}"/>
                    </a:ext>
                  </a:extLst>
                </p:cNvPr>
                <p:cNvSpPr txBox="1"/>
                <p:nvPr/>
              </p:nvSpPr>
              <p:spPr>
                <a:xfrm>
                  <a:off x="4857844" y="1564041"/>
                  <a:ext cx="51066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BCB8F385-7B1F-524B-AC85-96E8E7A78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44" y="1564041"/>
                  <a:ext cx="510663" cy="400110"/>
                </a:xfrm>
                <a:prstGeom prst="rect">
                  <a:avLst/>
                </a:prstGeom>
                <a:blipFill>
                  <a:blip r:embed="rId57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2C07344-2406-6E48-A4D3-71D29B0797A4}"/>
                    </a:ext>
                  </a:extLst>
                </p:cNvPr>
                <p:cNvSpPr txBox="1"/>
                <p:nvPr/>
              </p:nvSpPr>
              <p:spPr>
                <a:xfrm>
                  <a:off x="3881721" y="1181492"/>
                  <a:ext cx="5281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2C07344-2406-6E48-A4D3-71D29B0797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721" y="1181492"/>
                  <a:ext cx="528183" cy="400110"/>
                </a:xfrm>
                <a:prstGeom prst="rect">
                  <a:avLst/>
                </a:prstGeom>
                <a:blipFill>
                  <a:blip r:embed="rId58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856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9DAEB8C9-5109-6B4A-A7E1-1FA106E225F1}"/>
              </a:ext>
            </a:extLst>
          </p:cNvPr>
          <p:cNvGrpSpPr/>
          <p:nvPr/>
        </p:nvGrpSpPr>
        <p:grpSpPr>
          <a:xfrm>
            <a:off x="2233724" y="4244342"/>
            <a:ext cx="1997071" cy="1682942"/>
            <a:chOff x="6294317" y="2561186"/>
            <a:chExt cx="1997071" cy="168294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204D2B7-3CB4-46AB-97BD-3B063FDD84C2}"/>
                </a:ext>
              </a:extLst>
            </p:cNvPr>
            <p:cNvCxnSpPr/>
            <p:nvPr/>
          </p:nvCxnSpPr>
          <p:spPr>
            <a:xfrm flipV="1">
              <a:off x="7167079" y="2686505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836AABB-89C6-4FE1-93D5-BB9D4B4DB9A6}"/>
                </a:ext>
              </a:extLst>
            </p:cNvPr>
            <p:cNvCxnSpPr/>
            <p:nvPr/>
          </p:nvCxnSpPr>
          <p:spPr>
            <a:xfrm flipH="1">
              <a:off x="6447044" y="3521392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6F9EFE2-90A1-4BAF-8FBA-14AECDAB3B3E}"/>
                </a:ext>
              </a:extLst>
            </p:cNvPr>
            <p:cNvCxnSpPr/>
            <p:nvPr/>
          </p:nvCxnSpPr>
          <p:spPr>
            <a:xfrm>
              <a:off x="7167079" y="3517048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C744F3B-AFCC-41FF-9807-74662506C5AD}"/>
                </a:ext>
              </a:extLst>
            </p:cNvPr>
            <p:cNvCxnSpPr/>
            <p:nvPr/>
          </p:nvCxnSpPr>
          <p:spPr>
            <a:xfrm>
              <a:off x="7167079" y="3516975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1BA9D8-C9D8-4984-8A26-1EF71563B6B6}"/>
                </a:ext>
              </a:extLst>
            </p:cNvPr>
            <p:cNvCxnSpPr/>
            <p:nvPr/>
          </p:nvCxnSpPr>
          <p:spPr>
            <a:xfrm flipH="1" flipV="1">
              <a:off x="6570731" y="3128244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B7E1B0-87B6-475F-BB29-BF9C8ABF184D}"/>
                    </a:ext>
                  </a:extLst>
                </p:cNvPr>
                <p:cNvSpPr txBox="1"/>
                <p:nvPr/>
              </p:nvSpPr>
              <p:spPr>
                <a:xfrm>
                  <a:off x="7063276" y="3322609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EB7E1B0-87B6-475F-BB29-BF9C8ABF1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276" y="3322609"/>
                  <a:ext cx="99386" cy="153888"/>
                </a:xfrm>
                <a:prstGeom prst="rect">
                  <a:avLst/>
                </a:prstGeom>
                <a:blipFill>
                  <a:blip r:embed="rId2"/>
                  <a:stretch>
                    <a:fillRect l="-33333" r="-22222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DC8CB7-6B87-4043-8767-440F0383BEA4}"/>
                    </a:ext>
                  </a:extLst>
                </p:cNvPr>
                <p:cNvSpPr txBox="1"/>
                <p:nvPr/>
              </p:nvSpPr>
              <p:spPr>
                <a:xfrm>
                  <a:off x="6901365" y="2561186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DC8CB7-6B87-4043-8767-440F0383B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365" y="2561186"/>
                  <a:ext cx="338041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7989AB2-D0A8-4C4F-8EC4-43B6E9406BF4}"/>
                    </a:ext>
                  </a:extLst>
                </p:cNvPr>
                <p:cNvSpPr txBox="1"/>
                <p:nvPr/>
              </p:nvSpPr>
              <p:spPr>
                <a:xfrm>
                  <a:off x="6446494" y="2879814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7989AB2-D0A8-4C4F-8EC4-43B6E9406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494" y="2879814"/>
                  <a:ext cx="340991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01E8BE-6FC1-4D0F-B768-44C47DF78617}"/>
                    </a:ext>
                  </a:extLst>
                </p:cNvPr>
                <p:cNvSpPr txBox="1"/>
                <p:nvPr/>
              </p:nvSpPr>
              <p:spPr>
                <a:xfrm>
                  <a:off x="6294317" y="3714701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101E8BE-6FC1-4D0F-B768-44C47DF78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317" y="3714701"/>
                  <a:ext cx="340991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B96E861-B9AF-4B0C-8920-A616BEBF0887}"/>
                    </a:ext>
                  </a:extLst>
                </p:cNvPr>
                <p:cNvSpPr txBox="1"/>
                <p:nvPr/>
              </p:nvSpPr>
              <p:spPr>
                <a:xfrm>
                  <a:off x="7167079" y="3997907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B96E861-B9AF-4B0C-8920-A616BEBF0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079" y="3997907"/>
                  <a:ext cx="345351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E55CAB-98C2-4D63-8167-1A94EF21A188}"/>
                </a:ext>
              </a:extLst>
            </p:cNvPr>
            <p:cNvSpPr txBox="1"/>
            <p:nvPr/>
          </p:nvSpPr>
          <p:spPr>
            <a:xfrm rot="546784">
              <a:off x="6787485" y="377760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C02CAD-85AE-42FB-859E-79E6708F972E}"/>
                </a:ext>
              </a:extLst>
            </p:cNvPr>
            <p:cNvSpPr txBox="1"/>
            <p:nvPr/>
          </p:nvSpPr>
          <p:spPr>
            <a:xfrm rot="18986018">
              <a:off x="7599754" y="367686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590225-0112-4596-8858-BC99CA052A85}"/>
                    </a:ext>
                  </a:extLst>
                </p:cNvPr>
                <p:cNvSpPr txBox="1"/>
                <p:nvPr/>
              </p:nvSpPr>
              <p:spPr>
                <a:xfrm>
                  <a:off x="7932187" y="3490536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590225-0112-4596-8858-BC99CA052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187" y="3490536"/>
                  <a:ext cx="359201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147216-900E-CC41-89C9-063E9A9CFFA7}"/>
              </a:ext>
            </a:extLst>
          </p:cNvPr>
          <p:cNvGrpSpPr/>
          <p:nvPr/>
        </p:nvGrpSpPr>
        <p:grpSpPr>
          <a:xfrm>
            <a:off x="601414" y="1497624"/>
            <a:ext cx="3256733" cy="2279977"/>
            <a:chOff x="601414" y="1497624"/>
            <a:chExt cx="3256733" cy="22799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68FE49-EDF6-8A4E-B34E-222583B46058}"/>
                </a:ext>
              </a:extLst>
            </p:cNvPr>
            <p:cNvSpPr/>
            <p:nvPr/>
          </p:nvSpPr>
          <p:spPr>
            <a:xfrm>
              <a:off x="2511410" y="195756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5FCF04-E79D-EE41-8FBC-08D0827C63A5}"/>
                </a:ext>
              </a:extLst>
            </p:cNvPr>
            <p:cNvSpPr/>
            <p:nvPr/>
          </p:nvSpPr>
          <p:spPr>
            <a:xfrm>
              <a:off x="2640950" y="263521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A6FD99-89C4-E647-9C1F-45F8790A6198}"/>
                </a:ext>
              </a:extLst>
            </p:cNvPr>
            <p:cNvSpPr/>
            <p:nvPr/>
          </p:nvSpPr>
          <p:spPr>
            <a:xfrm>
              <a:off x="3533631" y="256627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E73D58-499C-894D-9567-76B1233701CF}"/>
                </a:ext>
              </a:extLst>
            </p:cNvPr>
            <p:cNvSpPr/>
            <p:nvPr/>
          </p:nvSpPr>
          <p:spPr>
            <a:xfrm>
              <a:off x="3392141" y="161448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7F65A2-75F1-E343-B409-540056A78D03}"/>
                </a:ext>
              </a:extLst>
            </p:cNvPr>
            <p:cNvCxnSpPr>
              <a:cxnSpLocks/>
              <a:endCxn id="18" idx="4"/>
            </p:cNvCxnSpPr>
            <p:nvPr/>
          </p:nvCxnSpPr>
          <p:spPr>
            <a:xfrm>
              <a:off x="2527575" y="1957564"/>
              <a:ext cx="136235" cy="723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1BC8EE-6EAC-6248-819B-71DCDC58450A}"/>
                </a:ext>
              </a:extLst>
            </p:cNvPr>
            <p:cNvCxnSpPr>
              <a:stCxn id="17" idx="2"/>
              <a:endCxn id="20" idx="2"/>
            </p:cNvCxnSpPr>
            <p:nvPr/>
          </p:nvCxnSpPr>
          <p:spPr>
            <a:xfrm flipV="1">
              <a:off x="2511410" y="1637347"/>
              <a:ext cx="880731" cy="343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5BBC725-5B34-B340-9F2D-089707F0D06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>
              <a:off x="3415001" y="1614487"/>
              <a:ext cx="145520" cy="954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328220-19A8-CF49-A064-BA5834974AF1}"/>
                </a:ext>
              </a:extLst>
            </p:cNvPr>
            <p:cNvCxnSpPr/>
            <p:nvPr/>
          </p:nvCxnSpPr>
          <p:spPr>
            <a:xfrm flipV="1">
              <a:off x="1474176" y="2219978"/>
              <a:ext cx="0" cy="830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5F09CF-5643-304E-A6B0-B647132AB50F}"/>
                </a:ext>
              </a:extLst>
            </p:cNvPr>
            <p:cNvCxnSpPr/>
            <p:nvPr/>
          </p:nvCxnSpPr>
          <p:spPr>
            <a:xfrm flipH="1">
              <a:off x="754141" y="3054865"/>
              <a:ext cx="724453" cy="512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0FC8236-3820-C84C-903A-782BEFEAE240}"/>
                </a:ext>
              </a:extLst>
            </p:cNvPr>
            <p:cNvCxnSpPr/>
            <p:nvPr/>
          </p:nvCxnSpPr>
          <p:spPr>
            <a:xfrm>
              <a:off x="1474176" y="3050521"/>
              <a:ext cx="91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8455A3D-CDAF-0249-BDE0-36195A294D4B}"/>
                </a:ext>
              </a:extLst>
            </p:cNvPr>
            <p:cNvCxnSpPr/>
            <p:nvPr/>
          </p:nvCxnSpPr>
          <p:spPr>
            <a:xfrm>
              <a:off x="1474176" y="3050448"/>
              <a:ext cx="304800" cy="689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A25AE3B-A2EA-2144-8469-4DD18A43D57D}"/>
                </a:ext>
              </a:extLst>
            </p:cNvPr>
            <p:cNvCxnSpPr/>
            <p:nvPr/>
          </p:nvCxnSpPr>
          <p:spPr>
            <a:xfrm flipH="1" flipV="1">
              <a:off x="877828" y="2661717"/>
              <a:ext cx="596348" cy="388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935E52-FC41-D847-9DFB-BCC2C8DEF21A}"/>
                    </a:ext>
                  </a:extLst>
                </p:cNvPr>
                <p:cNvSpPr txBox="1"/>
                <p:nvPr/>
              </p:nvSpPr>
              <p:spPr>
                <a:xfrm>
                  <a:off x="1370373" y="2856082"/>
                  <a:ext cx="99386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D935E52-FC41-D847-9DFB-BCC2C8DEF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373" y="2856082"/>
                  <a:ext cx="99386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37500" r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0E1C03-5CC7-1440-860B-4BF6DE0F0914}"/>
                    </a:ext>
                  </a:extLst>
                </p:cNvPr>
                <p:cNvSpPr txBox="1"/>
                <p:nvPr/>
              </p:nvSpPr>
              <p:spPr>
                <a:xfrm>
                  <a:off x="1208462" y="2094659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30E1C03-5CC7-1440-860B-4BF6DE0F0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462" y="2094659"/>
                  <a:ext cx="338041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9FE1B9-5032-3843-9E8E-7BBC9F0F476D}"/>
                    </a:ext>
                  </a:extLst>
                </p:cNvPr>
                <p:cNvSpPr txBox="1"/>
                <p:nvPr/>
              </p:nvSpPr>
              <p:spPr>
                <a:xfrm>
                  <a:off x="753591" y="2413287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59FE1B9-5032-3843-9E8E-7BBC9F0F4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91" y="2413287"/>
                  <a:ext cx="340991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156B2A9-7124-274A-ABD8-3F1AC4B70405}"/>
                    </a:ext>
                  </a:extLst>
                </p:cNvPr>
                <p:cNvSpPr txBox="1"/>
                <p:nvPr/>
              </p:nvSpPr>
              <p:spPr>
                <a:xfrm>
                  <a:off x="601414" y="3248174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156B2A9-7124-274A-ABD8-3F1AC4B70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14" y="3248174"/>
                  <a:ext cx="340991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1F8F0B-38F6-004A-AA4C-2982C593FD64}"/>
                    </a:ext>
                  </a:extLst>
                </p:cNvPr>
                <p:cNvSpPr txBox="1"/>
                <p:nvPr/>
              </p:nvSpPr>
              <p:spPr>
                <a:xfrm>
                  <a:off x="1474176" y="3531380"/>
                  <a:ext cx="34535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01F8F0B-38F6-004A-AA4C-2982C593F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4176" y="3531380"/>
                  <a:ext cx="345351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F9FB6-3397-1B45-AA49-2B34B3C9E85A}"/>
                </a:ext>
              </a:extLst>
            </p:cNvPr>
            <p:cNvSpPr txBox="1"/>
            <p:nvPr/>
          </p:nvSpPr>
          <p:spPr>
            <a:xfrm rot="546784">
              <a:off x="1094582" y="331107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943BF2-414C-2249-8DA1-CED1C847EFC2}"/>
                </a:ext>
              </a:extLst>
            </p:cNvPr>
            <p:cNvSpPr txBox="1"/>
            <p:nvPr/>
          </p:nvSpPr>
          <p:spPr>
            <a:xfrm rot="18986018">
              <a:off x="1906851" y="321033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B7BE85-EBF9-9345-A3E6-07F384DCE1A6}"/>
                    </a:ext>
                  </a:extLst>
                </p:cNvPr>
                <p:cNvSpPr txBox="1"/>
                <p:nvPr/>
              </p:nvSpPr>
              <p:spPr>
                <a:xfrm>
                  <a:off x="2621552" y="1545071"/>
                  <a:ext cx="296813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B7BE85-EBF9-9345-A3E6-07F384DCE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552" y="1545071"/>
                  <a:ext cx="296813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7E62A9-C41D-994E-803B-C0CABC8D4367}"/>
                    </a:ext>
                  </a:extLst>
                </p:cNvPr>
                <p:cNvSpPr txBox="1"/>
                <p:nvPr/>
              </p:nvSpPr>
              <p:spPr>
                <a:xfrm>
                  <a:off x="2153289" y="1903979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47E62A9-C41D-994E-803B-C0CABC8D4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289" y="1903979"/>
                  <a:ext cx="336759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866327-DD12-734F-ACFC-71C82C137644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2668173" y="2589138"/>
              <a:ext cx="865458" cy="64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42AF923-0642-E545-9C3F-0F40BA24D112}"/>
                    </a:ext>
                  </a:extLst>
                </p:cNvPr>
                <p:cNvSpPr txBox="1"/>
                <p:nvPr/>
              </p:nvSpPr>
              <p:spPr>
                <a:xfrm>
                  <a:off x="3385769" y="1497624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42AF923-0642-E545-9C3F-0F40BA24D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769" y="1497624"/>
                  <a:ext cx="336759" cy="400110"/>
                </a:xfrm>
                <a:prstGeom prst="rect">
                  <a:avLst/>
                </a:prstGeom>
                <a:blipFill>
                  <a:blip r:embed="rId15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21D142-A070-C245-8178-B059AF1CCAF9}"/>
                    </a:ext>
                  </a:extLst>
                </p:cNvPr>
                <p:cNvSpPr txBox="1"/>
                <p:nvPr/>
              </p:nvSpPr>
              <p:spPr>
                <a:xfrm>
                  <a:off x="3521388" y="2472237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21D142-A070-C245-8178-B059AF1CCA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388" y="2472237"/>
                  <a:ext cx="336759" cy="400110"/>
                </a:xfrm>
                <a:prstGeom prst="rect">
                  <a:avLst/>
                </a:prstGeom>
                <a:blipFill>
                  <a:blip r:embed="rId16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C20784-B771-2F4B-8D00-CBC002DF4A59}"/>
                    </a:ext>
                  </a:extLst>
                </p:cNvPr>
                <p:cNvSpPr txBox="1"/>
                <p:nvPr/>
              </p:nvSpPr>
              <p:spPr>
                <a:xfrm>
                  <a:off x="2366036" y="267047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7C20784-B771-2F4B-8D00-CBC002DF4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036" y="2670471"/>
                  <a:ext cx="336759" cy="400110"/>
                </a:xfrm>
                <a:prstGeom prst="rect">
                  <a:avLst/>
                </a:prstGeom>
                <a:blipFill>
                  <a:blip r:embed="rId17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599C542-DE35-044D-9CD4-BE88F235C018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1474176" y="1996588"/>
              <a:ext cx="1043929" cy="10538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D6407D8-F031-CC4A-B90E-2B0B4084E778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1465027" y="2658073"/>
              <a:ext cx="1175923" cy="394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1D23B4-3F79-DC46-BDB6-F8A2F5406768}"/>
                    </a:ext>
                  </a:extLst>
                </p:cNvPr>
                <p:cNvSpPr txBox="1"/>
                <p:nvPr/>
              </p:nvSpPr>
              <p:spPr>
                <a:xfrm>
                  <a:off x="2239284" y="3024009"/>
                  <a:ext cx="35920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A1D23B4-3F79-DC46-BDB6-F8A2F5406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284" y="3024009"/>
                  <a:ext cx="359201" cy="2462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2C5124-5CB6-F347-8B61-8645608243ED}"/>
                </a:ext>
              </a:extLst>
            </p:cNvPr>
            <p:cNvCxnSpPr/>
            <p:nvPr/>
          </p:nvCxnSpPr>
          <p:spPr>
            <a:xfrm flipV="1">
              <a:off x="1465027" y="1637346"/>
              <a:ext cx="1927114" cy="14131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C537F82-74C9-D048-93A4-07DE91CDC589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474176" y="2589138"/>
              <a:ext cx="2059455" cy="4613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87D896-5DEB-DE44-AF62-52F3C3BD81CA}"/>
                </a:ext>
              </a:extLst>
            </p:cNvPr>
            <p:cNvSpPr/>
            <p:nvPr/>
          </p:nvSpPr>
          <p:spPr>
            <a:xfrm>
              <a:off x="3064856" y="216943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10FCF88-2087-2A43-BBC2-9934EAE8EA78}"/>
                </a:ext>
              </a:extLst>
            </p:cNvPr>
            <p:cNvCxnSpPr>
              <a:endCxn id="47" idx="2"/>
            </p:cNvCxnSpPr>
            <p:nvPr/>
          </p:nvCxnSpPr>
          <p:spPr>
            <a:xfrm flipV="1">
              <a:off x="1474176" y="2208459"/>
              <a:ext cx="1597375" cy="841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19628BC-DF24-4A40-A2B5-0BE69F0C263E}"/>
                    </a:ext>
                  </a:extLst>
                </p:cNvPr>
                <p:cNvSpPr txBox="1"/>
                <p:nvPr/>
              </p:nvSpPr>
              <p:spPr>
                <a:xfrm>
                  <a:off x="2590084" y="2150004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19628BC-DF24-4A40-A2B5-0BE69F0C2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084" y="2150004"/>
                  <a:ext cx="336759" cy="400110"/>
                </a:xfrm>
                <a:prstGeom prst="rect">
                  <a:avLst/>
                </a:prstGeom>
                <a:blipFill>
                  <a:blip r:embed="rId19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B7581D1-8D98-5141-ABC4-24B96FB6619A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2519642" y="1978476"/>
              <a:ext cx="551909" cy="19765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92AAF98-67FB-BC4B-8102-81E08AD3CBEE}"/>
                </a:ext>
              </a:extLst>
            </p:cNvPr>
            <p:cNvCxnSpPr>
              <a:cxnSpLocks/>
              <a:stCxn id="47" idx="4"/>
              <a:endCxn id="20" idx="4"/>
            </p:cNvCxnSpPr>
            <p:nvPr/>
          </p:nvCxnSpPr>
          <p:spPr>
            <a:xfrm flipV="1">
              <a:off x="3087716" y="1660206"/>
              <a:ext cx="327285" cy="55494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9BDF76-1B52-ED48-A09F-0A1BF90F4C09}"/>
                </a:ext>
              </a:extLst>
            </p:cNvPr>
            <p:cNvCxnSpPr>
              <a:stCxn id="47" idx="3"/>
              <a:endCxn id="18" idx="7"/>
            </p:cNvCxnSpPr>
            <p:nvPr/>
          </p:nvCxnSpPr>
          <p:spPr>
            <a:xfrm flipH="1">
              <a:off x="2679974" y="2208459"/>
              <a:ext cx="391577" cy="433449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1AE9B8F-CB52-0743-933E-CE85AC017378}"/>
                </a:ext>
              </a:extLst>
            </p:cNvPr>
            <p:cNvCxnSpPr>
              <a:cxnSpLocks/>
              <a:stCxn id="47" idx="0"/>
              <a:endCxn id="19" idx="1"/>
            </p:cNvCxnSpPr>
            <p:nvPr/>
          </p:nvCxnSpPr>
          <p:spPr>
            <a:xfrm>
              <a:off x="3087716" y="2169435"/>
              <a:ext cx="452610" cy="403538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A8CBAB-FD8C-C249-9EED-3433882DFA38}"/>
                    </a:ext>
                  </a:extLst>
                </p:cNvPr>
                <p:cNvSpPr txBox="1"/>
                <p:nvPr/>
              </p:nvSpPr>
              <p:spPr>
                <a:xfrm>
                  <a:off x="3153264" y="1878222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A8CBAB-FD8C-C249-9EED-3433882DF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264" y="1878222"/>
                  <a:ext cx="336759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F81C816-1753-B74B-87CF-8EE1322593D4}"/>
                    </a:ext>
                  </a:extLst>
                </p:cNvPr>
                <p:cNvSpPr txBox="1"/>
                <p:nvPr/>
              </p:nvSpPr>
              <p:spPr>
                <a:xfrm>
                  <a:off x="3086396" y="2336656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F81C816-1753-B74B-87CF-8EE132259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396" y="2336656"/>
                  <a:ext cx="336759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63B152-6836-C94D-9E6D-372822CA8AA5}"/>
                    </a:ext>
                  </a:extLst>
                </p:cNvPr>
                <p:cNvSpPr txBox="1"/>
                <p:nvPr/>
              </p:nvSpPr>
              <p:spPr>
                <a:xfrm>
                  <a:off x="2757651" y="2390390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63B152-6836-C94D-9E6D-372822CA8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651" y="2390390"/>
                  <a:ext cx="336759" cy="400110"/>
                </a:xfrm>
                <a:prstGeom prst="rect">
                  <a:avLst/>
                </a:prstGeom>
                <a:blipFill>
                  <a:blip r:embed="rId22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0AFB57B-7C1C-2D47-9F41-9DD0DAD4E7B5}"/>
                    </a:ext>
                  </a:extLst>
                </p:cNvPr>
                <p:cNvSpPr txBox="1"/>
                <p:nvPr/>
              </p:nvSpPr>
              <p:spPr>
                <a:xfrm>
                  <a:off x="2832402" y="191055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0AFB57B-7C1C-2D47-9F41-9DD0DAD4E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402" y="1910551"/>
                  <a:ext cx="336759" cy="400110"/>
                </a:xfrm>
                <a:prstGeom prst="rect">
                  <a:avLst/>
                </a:prstGeom>
                <a:blipFill>
                  <a:blip r:embed="rId23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D917D51-A901-9F49-A700-063CD8B05D20}"/>
              </a:ext>
            </a:extLst>
          </p:cNvPr>
          <p:cNvGrpSpPr/>
          <p:nvPr/>
        </p:nvGrpSpPr>
        <p:grpSpPr>
          <a:xfrm>
            <a:off x="8881102" y="2240629"/>
            <a:ext cx="2133579" cy="2016894"/>
            <a:chOff x="8881102" y="2480363"/>
            <a:chExt cx="1825711" cy="177716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A184BA-D048-C84E-9017-077CF6AE7174}"/>
                </a:ext>
              </a:extLst>
            </p:cNvPr>
            <p:cNvCxnSpPr>
              <a:cxnSpLocks/>
              <a:stCxn id="62" idx="0"/>
              <a:endCxn id="63" idx="4"/>
            </p:cNvCxnSpPr>
            <p:nvPr/>
          </p:nvCxnSpPr>
          <p:spPr>
            <a:xfrm>
              <a:off x="9803105" y="2680932"/>
              <a:ext cx="76200" cy="627925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1C50DBB-2A9A-C445-83DD-7EF4663F5217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>
              <a:off x="9856445" y="3285998"/>
              <a:ext cx="621972" cy="62427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C9090C9-69DB-5B41-9675-8787C4EAAFE8}"/>
                </a:ext>
              </a:extLst>
            </p:cNvPr>
            <p:cNvCxnSpPr>
              <a:cxnSpLocks/>
              <a:stCxn id="59" idx="2"/>
              <a:endCxn id="65" idx="6"/>
            </p:cNvCxnSpPr>
            <p:nvPr/>
          </p:nvCxnSpPr>
          <p:spPr>
            <a:xfrm>
              <a:off x="9175398" y="3414403"/>
              <a:ext cx="489886" cy="5318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CDDF953-0497-D848-8C42-6658D65D1991}"/>
                </a:ext>
              </a:extLst>
            </p:cNvPr>
            <p:cNvCxnSpPr>
              <a:cxnSpLocks/>
              <a:stCxn id="60" idx="4"/>
              <a:endCxn id="65" idx="0"/>
            </p:cNvCxnSpPr>
            <p:nvPr/>
          </p:nvCxnSpPr>
          <p:spPr>
            <a:xfrm flipH="1" flipV="1">
              <a:off x="9642425" y="3444726"/>
              <a:ext cx="101933" cy="637061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56FAA18-6C45-184A-A515-4B661FAE58F4}"/>
                </a:ext>
              </a:extLst>
            </p:cNvPr>
            <p:cNvCxnSpPr>
              <a:cxnSpLocks/>
              <a:stCxn id="65" idx="4"/>
              <a:endCxn id="62" idx="0"/>
            </p:cNvCxnSpPr>
            <p:nvPr/>
          </p:nvCxnSpPr>
          <p:spPr>
            <a:xfrm flipV="1">
              <a:off x="9642425" y="2680932"/>
              <a:ext cx="160680" cy="80951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24EB09EE-76DE-EC47-9737-7E2815A81EC3}"/>
                </a:ext>
              </a:extLst>
            </p:cNvPr>
            <p:cNvCxnSpPr>
              <a:cxnSpLocks/>
              <a:stCxn id="65" idx="2"/>
              <a:endCxn id="61" idx="6"/>
            </p:cNvCxnSpPr>
            <p:nvPr/>
          </p:nvCxnSpPr>
          <p:spPr>
            <a:xfrm flipV="1">
              <a:off x="9619565" y="3348425"/>
              <a:ext cx="858852" cy="119161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CE2EED-9B25-DC43-A12D-47DCCA559ABB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9721497" y="3220877"/>
              <a:ext cx="739094" cy="12310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EE379A8-FE8D-F744-B824-4269CCE05565}"/>
                </a:ext>
              </a:extLst>
            </p:cNvPr>
            <p:cNvCxnSpPr>
              <a:cxnSpLocks/>
              <a:stCxn id="60" idx="4"/>
              <a:endCxn id="64" idx="0"/>
            </p:cNvCxnSpPr>
            <p:nvPr/>
          </p:nvCxnSpPr>
          <p:spPr>
            <a:xfrm flipH="1" flipV="1">
              <a:off x="9744357" y="3198017"/>
              <a:ext cx="1" cy="883770"/>
            </a:xfrm>
            <a:prstGeom prst="straightConnector1">
              <a:avLst/>
            </a:prstGeom>
            <a:ln w="3175">
              <a:solidFill>
                <a:schemeClr val="accent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085814-5A38-FD43-A8FD-3D845F07562C}"/>
                </a:ext>
              </a:extLst>
            </p:cNvPr>
            <p:cNvSpPr/>
            <p:nvPr/>
          </p:nvSpPr>
          <p:spPr>
            <a:xfrm>
              <a:off x="9175398" y="339154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7B4BECC-96B8-964C-8A0E-9FB4F4C4F0BD}"/>
                </a:ext>
              </a:extLst>
            </p:cNvPr>
            <p:cNvSpPr/>
            <p:nvPr/>
          </p:nvSpPr>
          <p:spPr>
            <a:xfrm>
              <a:off x="9721498" y="403606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8CE6CF4-5CB3-224A-A340-F7D407C6F731}"/>
                </a:ext>
              </a:extLst>
            </p:cNvPr>
            <p:cNvSpPr/>
            <p:nvPr/>
          </p:nvSpPr>
          <p:spPr>
            <a:xfrm>
              <a:off x="10432698" y="332556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E4BE8A-18A1-8648-8954-1DD0888760A8}"/>
                </a:ext>
              </a:extLst>
            </p:cNvPr>
            <p:cNvSpPr/>
            <p:nvPr/>
          </p:nvSpPr>
          <p:spPr>
            <a:xfrm>
              <a:off x="9780245" y="268093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8BFB3D-E27E-BF4B-B55A-7CF34A955E37}"/>
                </a:ext>
              </a:extLst>
            </p:cNvPr>
            <p:cNvSpPr/>
            <p:nvPr/>
          </p:nvSpPr>
          <p:spPr>
            <a:xfrm>
              <a:off x="9856445" y="3263138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C7A7CBD-6C81-DD43-B58B-2834989F300C}"/>
                </a:ext>
              </a:extLst>
            </p:cNvPr>
            <p:cNvSpPr/>
            <p:nvPr/>
          </p:nvSpPr>
          <p:spPr>
            <a:xfrm>
              <a:off x="9721497" y="3198017"/>
              <a:ext cx="45719" cy="45719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3266626-D1AE-7445-977E-227204C1B55E}"/>
                </a:ext>
              </a:extLst>
            </p:cNvPr>
            <p:cNvSpPr/>
            <p:nvPr/>
          </p:nvSpPr>
          <p:spPr>
            <a:xfrm>
              <a:off x="9619565" y="3444726"/>
              <a:ext cx="45719" cy="45719"/>
            </a:xfrm>
            <a:prstGeom prst="ellipse">
              <a:avLst/>
            </a:prstGeom>
            <a:solidFill>
              <a:srgbClr val="00B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17D5B20-4B6B-A447-90A6-EBC695BF3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8687" y="3287569"/>
              <a:ext cx="664882" cy="12171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377FD93-25D5-3241-B995-5079B4239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9029" y="3285997"/>
              <a:ext cx="130275" cy="76955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F91477D-B9C8-684D-8637-749C5352A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0620" y="3225436"/>
              <a:ext cx="532674" cy="17667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43E4BE1-1981-2943-8ABF-E415D5F15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3469" y="2698303"/>
              <a:ext cx="59635" cy="513424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CF3736B-5FEE-DF4E-AE2F-FBB8D718B7DE}"/>
                    </a:ext>
                  </a:extLst>
                </p:cNvPr>
                <p:cNvSpPr txBox="1"/>
                <p:nvPr/>
              </p:nvSpPr>
              <p:spPr>
                <a:xfrm>
                  <a:off x="8881102" y="3318521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CF3736B-5FEE-DF4E-AE2F-FBB8D718B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102" y="3318521"/>
                  <a:ext cx="285110" cy="22095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E3EA274-9A5F-7144-B494-84F5DB97BE33}"/>
                    </a:ext>
                  </a:extLst>
                </p:cNvPr>
                <p:cNvSpPr txBox="1"/>
                <p:nvPr/>
              </p:nvSpPr>
              <p:spPr>
                <a:xfrm>
                  <a:off x="9287902" y="3084761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E3EA274-9A5F-7144-B494-84F5DB97B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7902" y="3084761"/>
                  <a:ext cx="333286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349435C-FBF3-9747-8884-195BF7602D64}"/>
                    </a:ext>
                  </a:extLst>
                </p:cNvPr>
                <p:cNvSpPr txBox="1"/>
                <p:nvPr/>
              </p:nvSpPr>
              <p:spPr>
                <a:xfrm>
                  <a:off x="9023657" y="3147119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C349435C-FBF3-9747-8884-195BF7602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657" y="3147119"/>
                  <a:ext cx="333286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E635767-70B1-574B-BF96-282346381591}"/>
                    </a:ext>
                  </a:extLst>
                </p:cNvPr>
                <p:cNvSpPr txBox="1"/>
                <p:nvPr/>
              </p:nvSpPr>
              <p:spPr>
                <a:xfrm>
                  <a:off x="9057589" y="3437431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8E635767-70B1-574B-BF96-2823463815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589" y="3437431"/>
                  <a:ext cx="333286" cy="2462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52C5C57-E728-3A49-9C69-DFA3E42C7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700" y="3376701"/>
              <a:ext cx="152400" cy="3532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7E281F7-7792-8A48-AD27-051B051BE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4781" y="3352739"/>
              <a:ext cx="145775" cy="6276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46BE453-2884-1C44-9D6D-A063B1EE3D4E}"/>
                </a:ext>
              </a:extLst>
            </p:cNvPr>
            <p:cNvCxnSpPr>
              <a:cxnSpLocks/>
            </p:cNvCxnSpPr>
            <p:nvPr/>
          </p:nvCxnSpPr>
          <p:spPr>
            <a:xfrm>
              <a:off x="9213153" y="3421420"/>
              <a:ext cx="178016" cy="23642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D651EBF-6EA0-FB4D-A08A-8CF001E1F3D9}"/>
                    </a:ext>
                  </a:extLst>
                </p:cNvPr>
                <p:cNvSpPr txBox="1"/>
                <p:nvPr/>
              </p:nvSpPr>
              <p:spPr>
                <a:xfrm>
                  <a:off x="9834984" y="3047146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FD651EBF-6EA0-FB4D-A08A-8CF001E1F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984" y="3047146"/>
                  <a:ext cx="333286" cy="2462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FE607AC-1393-0B4A-BDF4-B4F0CA58CB86}"/>
                    </a:ext>
                  </a:extLst>
                </p:cNvPr>
                <p:cNvSpPr txBox="1"/>
                <p:nvPr/>
              </p:nvSpPr>
              <p:spPr>
                <a:xfrm>
                  <a:off x="9668341" y="2982157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FE607AC-1393-0B4A-BDF4-B4F0CA58C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8341" y="2982157"/>
                  <a:ext cx="333286" cy="2462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7EB0454-02CA-9948-98E4-1AB7F295FDD2}"/>
                    </a:ext>
                  </a:extLst>
                </p:cNvPr>
                <p:cNvSpPr txBox="1"/>
                <p:nvPr/>
              </p:nvSpPr>
              <p:spPr>
                <a:xfrm>
                  <a:off x="9379924" y="3432139"/>
                  <a:ext cx="333286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80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7EB0454-02CA-9948-98E4-1AB7F295F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924" y="3432139"/>
                  <a:ext cx="333286" cy="2462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4E6C2A6E-7B40-3C42-9213-53C228C7D8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12593" y="3883922"/>
              <a:ext cx="31765" cy="174810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B5B5EC94-1DDE-744A-B6F5-D59BE6748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3294" y="3880052"/>
              <a:ext cx="0" cy="16939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E6ECB2-6AAA-E549-81DC-01361A515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4826" y="3880052"/>
              <a:ext cx="25419" cy="17706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D75F366-ADC2-1944-9B14-48D0684B5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7849" y="2703421"/>
              <a:ext cx="45256" cy="182938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FB01A02-D6B4-FB40-9487-8C43535F6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0245" y="2705793"/>
              <a:ext cx="20697" cy="201405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2873A22-CEF9-8F4B-87DE-C482E794BDF1}"/>
                </a:ext>
              </a:extLst>
            </p:cNvPr>
            <p:cNvCxnSpPr>
              <a:cxnSpLocks/>
            </p:cNvCxnSpPr>
            <p:nvPr/>
          </p:nvCxnSpPr>
          <p:spPr>
            <a:xfrm>
              <a:off x="9801321" y="2696079"/>
              <a:ext cx="31582" cy="21111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4150905A-095C-C640-AB2C-6DCBE032F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2017" y="3346126"/>
              <a:ext cx="181606" cy="37418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01E8DA9-69C9-D04E-9053-9B926FE913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4191" y="3311074"/>
              <a:ext cx="199205" cy="3437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66F93F9B-D7EC-8D47-B7FD-F79F331EE8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3964" y="3333327"/>
              <a:ext cx="201240" cy="1724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4F6C0D6-8C68-0A45-A850-D51A06F3135F}"/>
                    </a:ext>
                  </a:extLst>
                </p:cNvPr>
                <p:cNvSpPr txBox="1"/>
                <p:nvPr/>
              </p:nvSpPr>
              <p:spPr>
                <a:xfrm>
                  <a:off x="9586714" y="4036565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4F6C0D6-8C68-0A45-A850-D51A06F31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714" y="4036565"/>
                  <a:ext cx="285110" cy="220958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51B97B8-09B5-224F-B169-B954DA5786FA}"/>
                    </a:ext>
                  </a:extLst>
                </p:cNvPr>
                <p:cNvSpPr txBox="1"/>
                <p:nvPr/>
              </p:nvSpPr>
              <p:spPr>
                <a:xfrm>
                  <a:off x="10421703" y="3217454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251B97B8-09B5-224F-B169-B954DA5786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1703" y="3217454"/>
                  <a:ext cx="285110" cy="220958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6E70909-4274-0B4A-9DD5-F23802B51DD8}"/>
                    </a:ext>
                  </a:extLst>
                </p:cNvPr>
                <p:cNvSpPr txBox="1"/>
                <p:nvPr/>
              </p:nvSpPr>
              <p:spPr>
                <a:xfrm>
                  <a:off x="9617054" y="2480363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6E70909-4274-0B4A-9DD5-F23802B51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054" y="2480363"/>
                  <a:ext cx="285110" cy="220958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D55AB8A-57CF-9B4E-84B1-A1A4375E4D8C}"/>
                    </a:ext>
                  </a:extLst>
                </p:cNvPr>
                <p:cNvSpPr txBox="1"/>
                <p:nvPr/>
              </p:nvSpPr>
              <p:spPr>
                <a:xfrm>
                  <a:off x="9745246" y="3772036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D55AB8A-57CF-9B4E-84B1-A1A4375E4D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246" y="3772036"/>
                  <a:ext cx="333286" cy="250133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50454F5-A813-1E4A-BB97-DE965F63C512}"/>
                    </a:ext>
                  </a:extLst>
                </p:cNvPr>
                <p:cNvSpPr txBox="1"/>
                <p:nvPr/>
              </p:nvSpPr>
              <p:spPr>
                <a:xfrm>
                  <a:off x="9784254" y="3949776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550454F5-A813-1E4A-BB97-DE965F63C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254" y="3949776"/>
                  <a:ext cx="333286" cy="250133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71C2A3AE-639A-6B48-8678-CB6A3BF5C87C}"/>
                    </a:ext>
                  </a:extLst>
                </p:cNvPr>
                <p:cNvSpPr txBox="1"/>
                <p:nvPr/>
              </p:nvSpPr>
              <p:spPr>
                <a:xfrm>
                  <a:off x="9405556" y="3800324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71C2A3AE-639A-6B48-8678-CB6A3BF5C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5556" y="3800324"/>
                  <a:ext cx="333286" cy="250133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7E4D735-524E-0F46-9A76-B49504616AEB}"/>
                    </a:ext>
                  </a:extLst>
                </p:cNvPr>
                <p:cNvSpPr txBox="1"/>
                <p:nvPr/>
              </p:nvSpPr>
              <p:spPr>
                <a:xfrm>
                  <a:off x="9966091" y="3361975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37E4D735-524E-0F46-9A76-B49504616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6091" y="3361975"/>
                  <a:ext cx="333286" cy="25013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469DADA-2D30-6347-9299-1C6927DE9672}"/>
                    </a:ext>
                  </a:extLst>
                </p:cNvPr>
                <p:cNvSpPr txBox="1"/>
                <p:nvPr/>
              </p:nvSpPr>
              <p:spPr>
                <a:xfrm>
                  <a:off x="10196177" y="3082044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F469DADA-2D30-6347-9299-1C6927DE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177" y="3082044"/>
                  <a:ext cx="333286" cy="250133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1EE406B0-60DB-724F-8AA8-87D76C0E5746}"/>
                    </a:ext>
                  </a:extLst>
                </p:cNvPr>
                <p:cNvSpPr txBox="1"/>
                <p:nvPr/>
              </p:nvSpPr>
              <p:spPr>
                <a:xfrm>
                  <a:off x="10216825" y="3347137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1EE406B0-60DB-724F-8AA8-87D76C0E5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6825" y="3347137"/>
                  <a:ext cx="333286" cy="250133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9CA8422-95DE-184F-B4E2-F889B56FECA4}"/>
                    </a:ext>
                  </a:extLst>
                </p:cNvPr>
                <p:cNvSpPr txBox="1"/>
                <p:nvPr/>
              </p:nvSpPr>
              <p:spPr>
                <a:xfrm>
                  <a:off x="9446958" y="2659852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9CA8422-95DE-184F-B4E2-F889B56FE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6958" y="2659852"/>
                  <a:ext cx="333286" cy="250133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72BD90-EA8E-B147-A6DF-2BA514CE3482}"/>
                    </a:ext>
                  </a:extLst>
                </p:cNvPr>
                <p:cNvSpPr txBox="1"/>
                <p:nvPr/>
              </p:nvSpPr>
              <p:spPr>
                <a:xfrm>
                  <a:off x="9750420" y="2628743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72BD90-EA8E-B147-A6DF-2BA514CE3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420" y="2628743"/>
                  <a:ext cx="333286" cy="250133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A7B5F0EE-2CA8-214E-AC01-5FEFECE42105}"/>
                    </a:ext>
                  </a:extLst>
                </p:cNvPr>
                <p:cNvSpPr txBox="1"/>
                <p:nvPr/>
              </p:nvSpPr>
              <p:spPr>
                <a:xfrm>
                  <a:off x="9779866" y="2748464"/>
                  <a:ext cx="333286" cy="2501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A7B5F0EE-2CA8-214E-AC01-5FEFECE42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866" y="2748464"/>
                  <a:ext cx="333286" cy="250133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84B4BC6-47E6-C641-8725-A95A21DB6E1F}"/>
              </a:ext>
            </a:extLst>
          </p:cNvPr>
          <p:cNvGrpSpPr/>
          <p:nvPr/>
        </p:nvGrpSpPr>
        <p:grpSpPr>
          <a:xfrm>
            <a:off x="6026500" y="2304177"/>
            <a:ext cx="2141610" cy="2016894"/>
            <a:chOff x="8874230" y="2480363"/>
            <a:chExt cx="1832583" cy="1777160"/>
          </a:xfrm>
        </p:grpSpPr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86430544-D172-F043-BDBC-E384F304E772}"/>
                </a:ext>
              </a:extLst>
            </p:cNvPr>
            <p:cNvCxnSpPr>
              <a:cxnSpLocks/>
              <a:stCxn id="178" idx="0"/>
              <a:endCxn id="179" idx="4"/>
            </p:cNvCxnSpPr>
            <p:nvPr/>
          </p:nvCxnSpPr>
          <p:spPr>
            <a:xfrm>
              <a:off x="9803105" y="2680932"/>
              <a:ext cx="76200" cy="627925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49F0EEA-FB24-1D4B-AFD6-66BB5872A1F9}"/>
                </a:ext>
              </a:extLst>
            </p:cNvPr>
            <p:cNvCxnSpPr>
              <a:cxnSpLocks/>
              <a:stCxn id="179" idx="2"/>
              <a:endCxn id="177" idx="6"/>
            </p:cNvCxnSpPr>
            <p:nvPr/>
          </p:nvCxnSpPr>
          <p:spPr>
            <a:xfrm>
              <a:off x="9856445" y="3285998"/>
              <a:ext cx="621972" cy="62427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612B975-4DCE-AD43-96E0-A9DC784B9DC7}"/>
                </a:ext>
              </a:extLst>
            </p:cNvPr>
            <p:cNvCxnSpPr>
              <a:cxnSpLocks/>
              <a:stCxn id="175" idx="2"/>
              <a:endCxn id="181" idx="6"/>
            </p:cNvCxnSpPr>
            <p:nvPr/>
          </p:nvCxnSpPr>
          <p:spPr>
            <a:xfrm>
              <a:off x="9175398" y="3414403"/>
              <a:ext cx="489886" cy="5318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557F0D7-0CE6-1E49-AB3B-A3EDE3BF0E69}"/>
                </a:ext>
              </a:extLst>
            </p:cNvPr>
            <p:cNvCxnSpPr>
              <a:cxnSpLocks/>
              <a:stCxn id="176" idx="4"/>
              <a:endCxn id="181" idx="0"/>
            </p:cNvCxnSpPr>
            <p:nvPr/>
          </p:nvCxnSpPr>
          <p:spPr>
            <a:xfrm flipH="1" flipV="1">
              <a:off x="9642425" y="3444726"/>
              <a:ext cx="101933" cy="637061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DD58313F-08A9-4446-900B-2328BCD5B948}"/>
                </a:ext>
              </a:extLst>
            </p:cNvPr>
            <p:cNvCxnSpPr>
              <a:cxnSpLocks/>
              <a:stCxn id="181" idx="4"/>
              <a:endCxn id="178" idx="0"/>
            </p:cNvCxnSpPr>
            <p:nvPr/>
          </p:nvCxnSpPr>
          <p:spPr>
            <a:xfrm flipV="1">
              <a:off x="9642425" y="2680932"/>
              <a:ext cx="160680" cy="80951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EFFF921-E846-C040-9A02-30277841AE62}"/>
                </a:ext>
              </a:extLst>
            </p:cNvPr>
            <p:cNvCxnSpPr>
              <a:cxnSpLocks/>
              <a:stCxn id="181" idx="2"/>
              <a:endCxn id="177" idx="6"/>
            </p:cNvCxnSpPr>
            <p:nvPr/>
          </p:nvCxnSpPr>
          <p:spPr>
            <a:xfrm flipV="1">
              <a:off x="9619565" y="3348425"/>
              <a:ext cx="858852" cy="119161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1B622453-3F59-E24F-96A2-7349CE580B24}"/>
                </a:ext>
              </a:extLst>
            </p:cNvPr>
            <p:cNvCxnSpPr>
              <a:cxnSpLocks/>
              <a:stCxn id="180" idx="2"/>
            </p:cNvCxnSpPr>
            <p:nvPr/>
          </p:nvCxnSpPr>
          <p:spPr>
            <a:xfrm>
              <a:off x="9721497" y="3220877"/>
              <a:ext cx="739094" cy="12310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F4E4C3FF-935C-B04D-8BC8-DEC608E4B9D3}"/>
                </a:ext>
              </a:extLst>
            </p:cNvPr>
            <p:cNvCxnSpPr>
              <a:cxnSpLocks/>
              <a:stCxn id="176" idx="4"/>
              <a:endCxn id="180" idx="0"/>
            </p:cNvCxnSpPr>
            <p:nvPr/>
          </p:nvCxnSpPr>
          <p:spPr>
            <a:xfrm flipH="1" flipV="1">
              <a:off x="9744357" y="3198017"/>
              <a:ext cx="1" cy="883770"/>
            </a:xfrm>
            <a:prstGeom prst="straightConnector1">
              <a:avLst/>
            </a:prstGeom>
            <a:ln w="3175">
              <a:solidFill>
                <a:schemeClr val="accent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557EAE72-F978-7946-8A3D-AA615E08F90E}"/>
                </a:ext>
              </a:extLst>
            </p:cNvPr>
            <p:cNvSpPr/>
            <p:nvPr/>
          </p:nvSpPr>
          <p:spPr>
            <a:xfrm>
              <a:off x="9175398" y="339154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0E933BD-8F71-D64C-8413-42BEB53D7480}"/>
                </a:ext>
              </a:extLst>
            </p:cNvPr>
            <p:cNvSpPr/>
            <p:nvPr/>
          </p:nvSpPr>
          <p:spPr>
            <a:xfrm>
              <a:off x="9721498" y="4036068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239937C-95FA-1A41-938D-267372DAC013}"/>
                </a:ext>
              </a:extLst>
            </p:cNvPr>
            <p:cNvSpPr/>
            <p:nvPr/>
          </p:nvSpPr>
          <p:spPr>
            <a:xfrm>
              <a:off x="10432698" y="332556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1BB690F-4154-C148-AD1E-73D95836E2ED}"/>
                </a:ext>
              </a:extLst>
            </p:cNvPr>
            <p:cNvSpPr/>
            <p:nvPr/>
          </p:nvSpPr>
          <p:spPr>
            <a:xfrm>
              <a:off x="9780245" y="2680932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4CBD2121-E816-8545-BFBB-5D902D29BF07}"/>
                </a:ext>
              </a:extLst>
            </p:cNvPr>
            <p:cNvSpPr/>
            <p:nvPr/>
          </p:nvSpPr>
          <p:spPr>
            <a:xfrm>
              <a:off x="9856445" y="3263138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4325373-93C9-E44F-8E09-5B59E25C5527}"/>
                </a:ext>
              </a:extLst>
            </p:cNvPr>
            <p:cNvSpPr/>
            <p:nvPr/>
          </p:nvSpPr>
          <p:spPr>
            <a:xfrm>
              <a:off x="9721497" y="3198017"/>
              <a:ext cx="45719" cy="45719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2E8777-40AF-5042-B0B4-4D782E4FF12F}"/>
                </a:ext>
              </a:extLst>
            </p:cNvPr>
            <p:cNvSpPr/>
            <p:nvPr/>
          </p:nvSpPr>
          <p:spPr>
            <a:xfrm>
              <a:off x="9619565" y="3444726"/>
              <a:ext cx="45719" cy="45719"/>
            </a:xfrm>
            <a:prstGeom prst="ellipse">
              <a:avLst/>
            </a:prstGeom>
            <a:solidFill>
              <a:srgbClr val="00BC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CB3670B-35DF-6940-8DEF-32E3E71B4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8687" y="3287569"/>
              <a:ext cx="664882" cy="12171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A4AAB625-34B8-3348-BFF2-8D3D423E4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9029" y="3285997"/>
              <a:ext cx="130275" cy="769550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1608443-416F-304A-8DA4-25A148445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0620" y="3225436"/>
              <a:ext cx="532674" cy="176673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61194CD-79F5-174A-B5A1-516F34260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3469" y="2698303"/>
              <a:ext cx="59635" cy="513424"/>
            </a:xfrm>
            <a:prstGeom prst="straightConnector1">
              <a:avLst/>
            </a:prstGeom>
            <a:ln w="3175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57462C4-8526-A946-9E5E-C2FE4ACFA4D4}"/>
                    </a:ext>
                  </a:extLst>
                </p:cNvPr>
                <p:cNvSpPr txBox="1"/>
                <p:nvPr/>
              </p:nvSpPr>
              <p:spPr>
                <a:xfrm>
                  <a:off x="8883819" y="3361007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57462C4-8526-A946-9E5E-C2FE4ACFA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819" y="3361007"/>
                  <a:ext cx="285110" cy="22095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4E54485-21A4-9248-B427-B8CE0911F1C5}"/>
                    </a:ext>
                  </a:extLst>
                </p:cNvPr>
                <p:cNvSpPr txBox="1"/>
                <p:nvPr/>
              </p:nvSpPr>
              <p:spPr>
                <a:xfrm>
                  <a:off x="9187378" y="3107142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04E54485-21A4-9248-B427-B8CE0911F1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7378" y="3107142"/>
                  <a:ext cx="333286" cy="18983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0036C094-18D4-2646-8F37-BFA7E883620D}"/>
                    </a:ext>
                  </a:extLst>
                </p:cNvPr>
                <p:cNvSpPr txBox="1"/>
                <p:nvPr/>
              </p:nvSpPr>
              <p:spPr>
                <a:xfrm>
                  <a:off x="8874230" y="3152715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0036C094-18D4-2646-8F37-BFA7E8836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4230" y="3152715"/>
                  <a:ext cx="333286" cy="189836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797029E-170C-7C4B-ADE8-8DE3F2B4C2A7}"/>
                    </a:ext>
                  </a:extLst>
                </p:cNvPr>
                <p:cNvSpPr txBox="1"/>
                <p:nvPr/>
              </p:nvSpPr>
              <p:spPr>
                <a:xfrm>
                  <a:off x="9057589" y="3437431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80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797029E-170C-7C4B-ADE8-8DE3F2B4C2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589" y="3437431"/>
                  <a:ext cx="333286" cy="189836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24DCD07-4514-B940-BBFD-8EB2F26EE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700" y="3376701"/>
              <a:ext cx="152400" cy="3532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B66F377-BE3E-1648-BAC4-974D5603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4781" y="3352739"/>
              <a:ext cx="145775" cy="6276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EF4D80E-9C69-4648-BB6D-B97AA337ACD8}"/>
                </a:ext>
              </a:extLst>
            </p:cNvPr>
            <p:cNvCxnSpPr>
              <a:cxnSpLocks/>
            </p:cNvCxnSpPr>
            <p:nvPr/>
          </p:nvCxnSpPr>
          <p:spPr>
            <a:xfrm>
              <a:off x="9213153" y="3421420"/>
              <a:ext cx="178016" cy="23642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4FA63F7-0A48-934F-BA61-921C76C8FD43}"/>
                    </a:ext>
                  </a:extLst>
                </p:cNvPr>
                <p:cNvSpPr txBox="1"/>
                <p:nvPr/>
              </p:nvSpPr>
              <p:spPr>
                <a:xfrm>
                  <a:off x="9834984" y="3047146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4FA63F7-0A48-934F-BA61-921C76C8F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984" y="3047146"/>
                  <a:ext cx="333286" cy="189836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DEFF167-5026-6D48-8EA6-41155E8A28CC}"/>
                    </a:ext>
                  </a:extLst>
                </p:cNvPr>
                <p:cNvSpPr txBox="1"/>
                <p:nvPr/>
              </p:nvSpPr>
              <p:spPr>
                <a:xfrm>
                  <a:off x="9559666" y="2987753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DEFF167-5026-6D48-8EA6-41155E8A2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666" y="2987753"/>
                  <a:ext cx="333286" cy="189836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03CCB14-B328-8E4B-925A-8BB61090BC62}"/>
                    </a:ext>
                  </a:extLst>
                </p:cNvPr>
                <p:cNvSpPr txBox="1"/>
                <p:nvPr/>
              </p:nvSpPr>
              <p:spPr>
                <a:xfrm>
                  <a:off x="9355472" y="3524460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03CCB14-B328-8E4B-925A-8BB61090B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472" y="3524460"/>
                  <a:ext cx="333286" cy="189836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EE3CFF9D-1880-1A4F-97FC-15EA49C41D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12593" y="3883922"/>
              <a:ext cx="31765" cy="174810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0441D91-8E30-A94A-82C7-A709CE71E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3294" y="3880052"/>
              <a:ext cx="0" cy="16939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9B8C67D-0244-FF46-8C44-78D73FBA1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4826" y="3880052"/>
              <a:ext cx="25419" cy="17706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6E60F976-2A1B-D54A-8A82-0380557B3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57849" y="2703421"/>
              <a:ext cx="45256" cy="182938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43D2B7A-978E-F040-BE3E-F5A60466A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0245" y="2705793"/>
              <a:ext cx="20697" cy="201405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32A15F8C-DD62-8743-8F9C-E44B1B8ABDE3}"/>
                </a:ext>
              </a:extLst>
            </p:cNvPr>
            <p:cNvCxnSpPr>
              <a:cxnSpLocks/>
            </p:cNvCxnSpPr>
            <p:nvPr/>
          </p:nvCxnSpPr>
          <p:spPr>
            <a:xfrm>
              <a:off x="9801321" y="2696079"/>
              <a:ext cx="31582" cy="21111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A191D58E-AAAB-DA41-8BE6-83D0A216D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2017" y="3346126"/>
              <a:ext cx="181606" cy="37418"/>
            </a:xfrm>
            <a:prstGeom prst="straightConnector1">
              <a:avLst/>
            </a:prstGeom>
            <a:ln>
              <a:solidFill>
                <a:srgbClr val="00BCC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4D7469BF-940C-AC41-AB8F-03E1FB21CE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4191" y="3311074"/>
              <a:ext cx="199205" cy="34376"/>
            </a:xfrm>
            <a:prstGeom prst="straightConnector1">
              <a:avLst/>
            </a:prstGeom>
            <a:ln>
              <a:solidFill>
                <a:srgbClr val="CE47C3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DEC6E3A-8FED-A544-8B8C-F6586FDF9A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53964" y="3333327"/>
              <a:ext cx="201240" cy="1724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EF6CACC5-C9E0-EC47-80BD-BD70715921BC}"/>
                    </a:ext>
                  </a:extLst>
                </p:cNvPr>
                <p:cNvSpPr txBox="1"/>
                <p:nvPr/>
              </p:nvSpPr>
              <p:spPr>
                <a:xfrm>
                  <a:off x="9586714" y="4036565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EF6CACC5-C9E0-EC47-80BD-BD7071592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714" y="4036565"/>
                  <a:ext cx="285110" cy="22095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C8EA61F8-3979-0147-9D7C-37B8DB6F8176}"/>
                    </a:ext>
                  </a:extLst>
                </p:cNvPr>
                <p:cNvSpPr txBox="1"/>
                <p:nvPr/>
              </p:nvSpPr>
              <p:spPr>
                <a:xfrm>
                  <a:off x="10421703" y="3217454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C8EA61F8-3979-0147-9D7C-37B8DB6F8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1703" y="3217454"/>
                  <a:ext cx="285110" cy="220958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D3AF98C5-00D5-D34D-9027-E33BDF0B51BB}"/>
                    </a:ext>
                  </a:extLst>
                </p:cNvPr>
                <p:cNvSpPr txBox="1"/>
                <p:nvPr/>
              </p:nvSpPr>
              <p:spPr>
                <a:xfrm>
                  <a:off x="9617054" y="2480363"/>
                  <a:ext cx="285110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D3AF98C5-00D5-D34D-9027-E33BDF0B5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7054" y="2480363"/>
                  <a:ext cx="285110" cy="220958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254195BF-51E5-8D4B-83F0-FDF6B87471AE}"/>
                    </a:ext>
                  </a:extLst>
                </p:cNvPr>
                <p:cNvSpPr txBox="1"/>
                <p:nvPr/>
              </p:nvSpPr>
              <p:spPr>
                <a:xfrm>
                  <a:off x="9745246" y="3772036"/>
                  <a:ext cx="478963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254195BF-51E5-8D4B-83F0-FDF6B87471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246" y="3772036"/>
                  <a:ext cx="478963" cy="189836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7313DFC-55ED-D345-B813-432F58D9EB9F}"/>
                    </a:ext>
                  </a:extLst>
                </p:cNvPr>
                <p:cNvSpPr txBox="1"/>
                <p:nvPr/>
              </p:nvSpPr>
              <p:spPr>
                <a:xfrm>
                  <a:off x="9784254" y="3949776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67313DFC-55ED-D345-B813-432F58D9E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4254" y="3949776"/>
                  <a:ext cx="333286" cy="189836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7200CB57-1154-844B-837E-BD23C72D88F5}"/>
                    </a:ext>
                  </a:extLst>
                </p:cNvPr>
                <p:cNvSpPr txBox="1"/>
                <p:nvPr/>
              </p:nvSpPr>
              <p:spPr>
                <a:xfrm>
                  <a:off x="9348502" y="3847883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7200CB57-1154-844B-837E-BD23C72D8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502" y="3847883"/>
                  <a:ext cx="333286" cy="189836"/>
                </a:xfrm>
                <a:prstGeom prst="rect">
                  <a:avLst/>
                </a:prstGeom>
                <a:blipFill>
                  <a:blip r:embed="rId5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F36555F-9478-2144-950E-83E991E3CF38}"/>
                    </a:ext>
                  </a:extLst>
                </p:cNvPr>
                <p:cNvSpPr txBox="1"/>
                <p:nvPr/>
              </p:nvSpPr>
              <p:spPr>
                <a:xfrm>
                  <a:off x="9873734" y="3401142"/>
                  <a:ext cx="383077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F36555F-9478-2144-950E-83E991E3CF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3734" y="3401142"/>
                  <a:ext cx="383077" cy="189836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65965AD-58B5-B843-A72A-07482803C825}"/>
                    </a:ext>
                  </a:extLst>
                </p:cNvPr>
                <p:cNvSpPr txBox="1"/>
                <p:nvPr/>
              </p:nvSpPr>
              <p:spPr>
                <a:xfrm>
                  <a:off x="10196176" y="3082044"/>
                  <a:ext cx="364922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65965AD-58B5-B843-A72A-07482803C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6176" y="3082044"/>
                  <a:ext cx="364922" cy="189836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FA69921-12CD-664A-AF15-D500F34AD488}"/>
                    </a:ext>
                  </a:extLst>
                </p:cNvPr>
                <p:cNvSpPr txBox="1"/>
                <p:nvPr/>
              </p:nvSpPr>
              <p:spPr>
                <a:xfrm>
                  <a:off x="10216824" y="3347137"/>
                  <a:ext cx="376877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0FA69921-12CD-664A-AF15-D500F34AD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6824" y="3347137"/>
                  <a:ext cx="376877" cy="189836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D37D794-1479-2C47-B8AF-E72500529D7C}"/>
                    </a:ext>
                  </a:extLst>
                </p:cNvPr>
                <p:cNvSpPr txBox="1"/>
                <p:nvPr/>
              </p:nvSpPr>
              <p:spPr>
                <a:xfrm>
                  <a:off x="9411639" y="2673840"/>
                  <a:ext cx="333286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CC1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00BCC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00BCC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CC1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ED37D794-1479-2C47-B8AF-E72500529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1639" y="2673840"/>
                  <a:ext cx="333286" cy="189836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FADB604-94AA-6D43-A318-9E90C49A358C}"/>
                    </a:ext>
                  </a:extLst>
                </p:cNvPr>
                <p:cNvSpPr txBox="1"/>
                <p:nvPr/>
              </p:nvSpPr>
              <p:spPr>
                <a:xfrm>
                  <a:off x="9750419" y="2628743"/>
                  <a:ext cx="367832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CE47C3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rgbClr val="CE47C3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rgbClr val="CE47C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CE47C3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FADB604-94AA-6D43-A318-9E90C49A35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419" y="2628743"/>
                  <a:ext cx="367832" cy="189836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25FABBE-4967-3443-BE38-1ABBEEE8644A}"/>
                    </a:ext>
                  </a:extLst>
                </p:cNvPr>
                <p:cNvSpPr txBox="1"/>
                <p:nvPr/>
              </p:nvSpPr>
              <p:spPr>
                <a:xfrm>
                  <a:off x="9779865" y="2748464"/>
                  <a:ext cx="376421" cy="1898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B25FABBE-4967-3443-BE38-1ABBEEE86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865" y="2748464"/>
                  <a:ext cx="376421" cy="189836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802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7FBF710-0995-FA40-BD50-9C189C60D9AA}"/>
              </a:ext>
            </a:extLst>
          </p:cNvPr>
          <p:cNvGrpSpPr/>
          <p:nvPr/>
        </p:nvGrpSpPr>
        <p:grpSpPr>
          <a:xfrm>
            <a:off x="6219210" y="1400364"/>
            <a:ext cx="5353464" cy="2434135"/>
            <a:chOff x="6756239" y="1414878"/>
            <a:chExt cx="5353464" cy="2434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1620CE-E77E-D841-B751-FD57A939C3C5}"/>
                </a:ext>
              </a:extLst>
            </p:cNvPr>
            <p:cNvGrpSpPr/>
            <p:nvPr/>
          </p:nvGrpSpPr>
          <p:grpSpPr>
            <a:xfrm>
              <a:off x="6756239" y="1589445"/>
              <a:ext cx="1926890" cy="1557623"/>
              <a:chOff x="8541702" y="3251028"/>
              <a:chExt cx="1926890" cy="1557623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A1E5173-38E5-F945-80B5-D2B31F8C9A41}"/>
                  </a:ext>
                </a:extLst>
              </p:cNvPr>
              <p:cNvCxnSpPr/>
              <p:nvPr/>
            </p:nvCxnSpPr>
            <p:spPr>
              <a:xfrm flipV="1">
                <a:off x="9414464" y="3251028"/>
                <a:ext cx="0" cy="8304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E43736C7-27B5-6546-A13D-678407698159}"/>
                  </a:ext>
                </a:extLst>
              </p:cNvPr>
              <p:cNvCxnSpPr/>
              <p:nvPr/>
            </p:nvCxnSpPr>
            <p:spPr>
              <a:xfrm flipH="1">
                <a:off x="8694429" y="4085915"/>
                <a:ext cx="724453" cy="512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5F4F01F-5489-B14D-857E-502286AAD58A}"/>
                  </a:ext>
                </a:extLst>
              </p:cNvPr>
              <p:cNvCxnSpPr/>
              <p:nvPr/>
            </p:nvCxnSpPr>
            <p:spPr>
              <a:xfrm>
                <a:off x="9414464" y="4081571"/>
                <a:ext cx="918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B6B4A3E-56CD-B049-A08F-FB4A84E1ACFB}"/>
                  </a:ext>
                </a:extLst>
              </p:cNvPr>
              <p:cNvCxnSpPr/>
              <p:nvPr/>
            </p:nvCxnSpPr>
            <p:spPr>
              <a:xfrm>
                <a:off x="9414464" y="4081498"/>
                <a:ext cx="304800" cy="689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85F1B48-6C9F-8445-998F-95B193631518}"/>
                  </a:ext>
                </a:extLst>
              </p:cNvPr>
              <p:cNvCxnSpPr/>
              <p:nvPr/>
            </p:nvCxnSpPr>
            <p:spPr>
              <a:xfrm flipH="1" flipV="1">
                <a:off x="8818116" y="3692767"/>
                <a:ext cx="596348" cy="3887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113A4C7-FE7F-8244-AA33-062F6ED5F1D7}"/>
                      </a:ext>
                    </a:extLst>
                  </p:cNvPr>
                  <p:cNvSpPr txBox="1"/>
                  <p:nvPr/>
                </p:nvSpPr>
                <p:spPr>
                  <a:xfrm>
                    <a:off x="9438765" y="3909834"/>
                    <a:ext cx="9938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77A163C-72C8-46EF-88CA-FDDBF1E896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765" y="3909834"/>
                    <a:ext cx="99386" cy="153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7500" r="-31250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7BF5A4B4-3E93-0347-BB57-F15A974C167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3879" y="3444337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30DF5641-A6BE-4B87-92A4-EC35B796B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3879" y="3444337"/>
                    <a:ext cx="340991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2322BFBF-BE33-F74F-9AED-AAE2ACEDE0B4}"/>
                      </a:ext>
                    </a:extLst>
                  </p:cNvPr>
                  <p:cNvSpPr txBox="1"/>
                  <p:nvPr/>
                </p:nvSpPr>
                <p:spPr>
                  <a:xfrm>
                    <a:off x="8541702" y="4279224"/>
                    <a:ext cx="34099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C202F9F-E3AF-4C7C-9852-B29CABB12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1702" y="4279224"/>
                    <a:ext cx="340991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98315472-B0DD-A544-BCBF-C020B8AD64A4}"/>
                      </a:ext>
                    </a:extLst>
                  </p:cNvPr>
                  <p:cNvSpPr txBox="1"/>
                  <p:nvPr/>
                </p:nvSpPr>
                <p:spPr>
                  <a:xfrm>
                    <a:off x="9414464" y="4562430"/>
                    <a:ext cx="34535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40E2982-F201-43F0-B960-C5D032EA21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4464" y="4562430"/>
                    <a:ext cx="345351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069A128-AC35-3C4C-9927-FD4B5DC81EE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9391" y="4036659"/>
                    <a:ext cx="35920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D2F66BF-5732-4CF9-8852-956B3AA76D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09391" y="4036659"/>
                    <a:ext cx="359201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E941B0-2FED-5C45-828F-9038092BFB56}"/>
                  </a:ext>
                </a:extLst>
              </p:cNvPr>
              <p:cNvSpPr txBox="1"/>
              <p:nvPr/>
            </p:nvSpPr>
            <p:spPr>
              <a:xfrm rot="546784">
                <a:off x="9034870" y="4342124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DA399C-F452-8A4D-82C6-637593569535}"/>
                  </a:ext>
                </a:extLst>
              </p:cNvPr>
              <p:cNvSpPr txBox="1"/>
              <p:nvPr/>
            </p:nvSpPr>
            <p:spPr>
              <a:xfrm rot="18986018">
                <a:off x="9847139" y="4241388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92D34FE-3560-D243-B8EC-A5D99636018B}"/>
                </a:ext>
              </a:extLst>
            </p:cNvPr>
            <p:cNvSpPr/>
            <p:nvPr/>
          </p:nvSpPr>
          <p:spPr>
            <a:xfrm>
              <a:off x="8858577" y="3580886"/>
              <a:ext cx="45719" cy="46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357AE4-813F-0D44-90C6-F0075332889B}"/>
                </a:ext>
              </a:extLst>
            </p:cNvPr>
            <p:cNvSpPr/>
            <p:nvPr/>
          </p:nvSpPr>
          <p:spPr>
            <a:xfrm>
              <a:off x="10339670" y="2495510"/>
              <a:ext cx="89942" cy="899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FFAE7D-B813-A640-8CED-2F73FC703124}"/>
                </a:ext>
              </a:extLst>
            </p:cNvPr>
            <p:cNvCxnSpPr>
              <a:stCxn id="6" idx="7"/>
            </p:cNvCxnSpPr>
            <p:nvPr/>
          </p:nvCxnSpPr>
          <p:spPr>
            <a:xfrm flipV="1">
              <a:off x="8897601" y="2877759"/>
              <a:ext cx="1009853" cy="7099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F9448E-70DA-6B4C-AEB3-8C6D51007926}"/>
                </a:ext>
              </a:extLst>
            </p:cNvPr>
            <p:cNvGrpSpPr/>
            <p:nvPr/>
          </p:nvGrpSpPr>
          <p:grpSpPr>
            <a:xfrm rot="3102443">
              <a:off x="9915079" y="2756198"/>
              <a:ext cx="118560" cy="158671"/>
              <a:chOff x="1489023" y="2022713"/>
              <a:chExt cx="344774" cy="52311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0417D20-4848-124F-8CEB-009871DBAB2E}"/>
                  </a:ext>
                </a:extLst>
              </p:cNvPr>
              <p:cNvSpPr/>
              <p:nvPr/>
            </p:nvSpPr>
            <p:spPr>
              <a:xfrm>
                <a:off x="1489023" y="2136098"/>
                <a:ext cx="344774" cy="357266"/>
              </a:xfrm>
              <a:prstGeom prst="ellipse">
                <a:avLst/>
              </a:prstGeom>
              <a:noFill/>
              <a:ln w="6350"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4774"/>
                          <a:gd name="connsiteY0" fmla="*/ 178633 h 357266"/>
                          <a:gd name="connsiteX1" fmla="*/ 172387 w 344774"/>
                          <a:gd name="connsiteY1" fmla="*/ 0 h 357266"/>
                          <a:gd name="connsiteX2" fmla="*/ 344774 w 344774"/>
                          <a:gd name="connsiteY2" fmla="*/ 178633 h 357266"/>
                          <a:gd name="connsiteX3" fmla="*/ 172387 w 344774"/>
                          <a:gd name="connsiteY3" fmla="*/ 357266 h 357266"/>
                          <a:gd name="connsiteX4" fmla="*/ 0 w 344774"/>
                          <a:gd name="connsiteY4" fmla="*/ 178633 h 3572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44774" h="357266" extrusionOk="0">
                            <a:moveTo>
                              <a:pt x="0" y="178633"/>
                            </a:moveTo>
                            <a:cubicBezTo>
                              <a:pt x="-15117" y="70653"/>
                              <a:pt x="60490" y="6264"/>
                              <a:pt x="172387" y="0"/>
                            </a:cubicBezTo>
                            <a:cubicBezTo>
                              <a:pt x="290615" y="4846"/>
                              <a:pt x="334725" y="80297"/>
                              <a:pt x="344774" y="178633"/>
                            </a:cubicBezTo>
                            <a:cubicBezTo>
                              <a:pt x="334813" y="287017"/>
                              <a:pt x="264482" y="374465"/>
                              <a:pt x="172387" y="357266"/>
                            </a:cubicBezTo>
                            <a:cubicBezTo>
                              <a:pt x="64995" y="350599"/>
                              <a:pt x="26222" y="289818"/>
                              <a:pt x="0" y="17863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1E45C9B-5D5E-1448-B038-B01DA4C593F2}"/>
                  </a:ext>
                </a:extLst>
              </p:cNvPr>
              <p:cNvSpPr/>
              <p:nvPr/>
            </p:nvSpPr>
            <p:spPr>
              <a:xfrm>
                <a:off x="1591456" y="2400924"/>
                <a:ext cx="139908" cy="14490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2EE3E9-28D8-F647-A6BE-37D2801936CD}"/>
                  </a:ext>
                </a:extLst>
              </p:cNvPr>
              <p:cNvSpPr/>
              <p:nvPr/>
            </p:nvSpPr>
            <p:spPr>
              <a:xfrm>
                <a:off x="1532744" y="2022713"/>
                <a:ext cx="257331" cy="27040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E7BFC9-F504-2F48-BDC9-73724043BA8A}"/>
                </a:ext>
              </a:extLst>
            </p:cNvPr>
            <p:cNvCxnSpPr>
              <a:cxnSpLocks/>
              <a:stCxn id="7" idx="3"/>
              <a:endCxn id="41" idx="0"/>
            </p:cNvCxnSpPr>
            <p:nvPr/>
          </p:nvCxnSpPr>
          <p:spPr>
            <a:xfrm flipH="1">
              <a:off x="10036626" y="2572279"/>
              <a:ext cx="316216" cy="21409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0552B8-ABA1-604A-A9AD-0F5F870AD8AA}"/>
                    </a:ext>
                  </a:extLst>
                </p:cNvPr>
                <p:cNvSpPr txBox="1"/>
                <p:nvPr/>
              </p:nvSpPr>
              <p:spPr>
                <a:xfrm>
                  <a:off x="10339670" y="2449168"/>
                  <a:ext cx="591636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50552B8-ABA1-604A-A9AD-0F5F870AD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670" y="2449168"/>
                  <a:ext cx="591636" cy="25949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2862CB-FD15-EE4B-AD32-D728C2C27D74}"/>
                    </a:ext>
                  </a:extLst>
                </p:cNvPr>
                <p:cNvSpPr txBox="1"/>
                <p:nvPr/>
              </p:nvSpPr>
              <p:spPr>
                <a:xfrm>
                  <a:off x="9921369" y="3197663"/>
                  <a:ext cx="3397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2862CB-FD15-EE4B-AD32-D728C2C27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369" y="3197663"/>
                  <a:ext cx="339708" cy="2462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BBD270-6781-5F48-A6E8-273FA71A71A9}"/>
                    </a:ext>
                  </a:extLst>
                </p:cNvPr>
                <p:cNvSpPr txBox="1"/>
                <p:nvPr/>
              </p:nvSpPr>
              <p:spPr>
                <a:xfrm>
                  <a:off x="10274993" y="2929259"/>
                  <a:ext cx="3367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BBD270-6781-5F48-A6E8-273FA71A7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4993" y="2929259"/>
                  <a:ext cx="336759" cy="2462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16D756-6EE1-6C47-B836-F684DEC30E34}"/>
                </a:ext>
              </a:extLst>
            </p:cNvPr>
            <p:cNvCxnSpPr/>
            <p:nvPr/>
          </p:nvCxnSpPr>
          <p:spPr>
            <a:xfrm flipV="1">
              <a:off x="10209408" y="3203036"/>
              <a:ext cx="130262" cy="896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8C1C62-1EC2-B74F-836F-102B31869E81}"/>
                </a:ext>
              </a:extLst>
            </p:cNvPr>
            <p:cNvSpPr/>
            <p:nvPr/>
          </p:nvSpPr>
          <p:spPr>
            <a:xfrm rot="19366381">
              <a:off x="9989447" y="3139960"/>
              <a:ext cx="603411" cy="221842"/>
            </a:xfrm>
            <a:prstGeom prst="ellipse">
              <a:avLst/>
            </a:prstGeom>
            <a:noFill/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D16D8B-6DC9-9241-BC17-1B652E95519D}"/>
                </a:ext>
              </a:extLst>
            </p:cNvPr>
            <p:cNvCxnSpPr>
              <a:stCxn id="40" idx="2"/>
            </p:cNvCxnSpPr>
            <p:nvPr/>
          </p:nvCxnSpPr>
          <p:spPr>
            <a:xfrm flipH="1" flipV="1">
              <a:off x="9805712" y="2712927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E6C3F0-7F7C-FD4A-89D6-617E3C431BE5}"/>
                </a:ext>
              </a:extLst>
            </p:cNvPr>
            <p:cNvCxnSpPr/>
            <p:nvPr/>
          </p:nvCxnSpPr>
          <p:spPr>
            <a:xfrm flipH="1" flipV="1">
              <a:off x="9886334" y="2654441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B3CE71-BB35-9C44-91D8-8AC31EF68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9657" y="2724077"/>
              <a:ext cx="1036055" cy="7320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4EA5D3-DB48-7D4C-8E83-37FC0A277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8952" y="2415951"/>
              <a:ext cx="358197" cy="2428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65FE4B-F41D-B549-BF9A-39331F4E0977}"/>
                    </a:ext>
                  </a:extLst>
                </p:cNvPr>
                <p:cNvSpPr txBox="1"/>
                <p:nvPr/>
              </p:nvSpPr>
              <p:spPr>
                <a:xfrm>
                  <a:off x="10195366" y="3510381"/>
                  <a:ext cx="402546" cy="253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65FE4B-F41D-B549-BF9A-39331F4E0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5366" y="3510381"/>
                  <a:ext cx="402546" cy="25301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96BA39-0A78-0B44-9438-302D598A01A8}"/>
                </a:ext>
              </a:extLst>
            </p:cNvPr>
            <p:cNvCxnSpPr/>
            <p:nvPr/>
          </p:nvCxnSpPr>
          <p:spPr>
            <a:xfrm flipH="1" flipV="1">
              <a:off x="8760141" y="3437272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0FB262-763A-544E-8A2B-504C9AB95845}"/>
                </a:ext>
              </a:extLst>
            </p:cNvPr>
            <p:cNvCxnSpPr/>
            <p:nvPr/>
          </p:nvCxnSpPr>
          <p:spPr>
            <a:xfrm flipH="1" flipV="1">
              <a:off x="10266861" y="2404001"/>
              <a:ext cx="108722" cy="13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8A44D2-EB24-D848-9A72-797C0BC71445}"/>
                    </a:ext>
                  </a:extLst>
                </p:cNvPr>
                <p:cNvSpPr txBox="1"/>
                <p:nvPr/>
              </p:nvSpPr>
              <p:spPr>
                <a:xfrm>
                  <a:off x="11364884" y="2911083"/>
                  <a:ext cx="74481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8A44D2-EB24-D848-9A72-797C0BC71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4884" y="2911083"/>
                  <a:ext cx="744819" cy="2462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E5E527-F045-0E45-AE12-DABFA616C5D0}"/>
                    </a:ext>
                  </a:extLst>
                </p:cNvPr>
                <p:cNvSpPr txBox="1"/>
                <p:nvPr/>
              </p:nvSpPr>
              <p:spPr>
                <a:xfrm>
                  <a:off x="9661651" y="2197317"/>
                  <a:ext cx="74994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0E5E527-F045-0E45-AE12-DABFA616C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651" y="2197317"/>
                  <a:ext cx="749949" cy="2462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1081FD-E07F-4940-8C73-86A54DDC3B5A}"/>
                    </a:ext>
                  </a:extLst>
                </p:cNvPr>
                <p:cNvSpPr txBox="1"/>
                <p:nvPr/>
              </p:nvSpPr>
              <p:spPr>
                <a:xfrm>
                  <a:off x="7583667" y="1414878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B1081FD-E07F-4940-8C73-86A54DDC3B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3667" y="1414878"/>
                  <a:ext cx="338041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035DF9A-DB8E-E74C-AA3A-8C46DE44D01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1154" y="3243382"/>
              <a:ext cx="168215" cy="231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7C9068F-E45E-8943-822A-A56D978CC2DD}"/>
                    </a:ext>
                  </a:extLst>
                </p:cNvPr>
                <p:cNvSpPr txBox="1"/>
                <p:nvPr/>
              </p:nvSpPr>
              <p:spPr>
                <a:xfrm>
                  <a:off x="8668030" y="2891061"/>
                  <a:ext cx="74994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7C9068F-E45E-8943-822A-A56D978CC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030" y="2891061"/>
                  <a:ext cx="749949" cy="2462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286185-938A-8143-8D4B-8F439EA5775C}"/>
                </a:ext>
              </a:extLst>
            </p:cNvPr>
            <p:cNvSpPr/>
            <p:nvPr/>
          </p:nvSpPr>
          <p:spPr>
            <a:xfrm>
              <a:off x="9938636" y="28191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A008D2-B24C-A841-9CA8-70F751C24D6A}"/>
                </a:ext>
              </a:extLst>
            </p:cNvPr>
            <p:cNvSpPr/>
            <p:nvPr/>
          </p:nvSpPr>
          <p:spPr>
            <a:xfrm>
              <a:off x="10260465" y="32133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8E9AB8-C507-C741-B614-3E7C814B4F64}"/>
                    </a:ext>
                  </a:extLst>
                </p:cNvPr>
                <p:cNvSpPr txBox="1"/>
                <p:nvPr/>
              </p:nvSpPr>
              <p:spPr>
                <a:xfrm>
                  <a:off x="10040653" y="2989587"/>
                  <a:ext cx="3397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8E9AB8-C507-C741-B614-3E7C814B4F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53" y="2989587"/>
                  <a:ext cx="339708" cy="2462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0D35CD3-27A7-7845-BE23-E2966248D205}"/>
                </a:ext>
              </a:extLst>
            </p:cNvPr>
            <p:cNvCxnSpPr>
              <a:cxnSpLocks/>
            </p:cNvCxnSpPr>
            <p:nvPr/>
          </p:nvCxnSpPr>
          <p:spPr>
            <a:xfrm>
              <a:off x="7629001" y="2417686"/>
              <a:ext cx="1236712" cy="1191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CD387E4-E246-A44F-9FFA-CA40E4B415CF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7628486" y="2421450"/>
              <a:ext cx="2310150" cy="42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9A1623-CA39-A445-B1EB-31E3905C5D2F}"/>
                    </a:ext>
                  </a:extLst>
                </p:cNvPr>
                <p:cNvSpPr txBox="1"/>
                <p:nvPr/>
              </p:nvSpPr>
              <p:spPr>
                <a:xfrm>
                  <a:off x="8578140" y="3602792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9A1623-CA39-A445-B1EB-31E3905C5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8140" y="3602792"/>
                  <a:ext cx="341439" cy="246221"/>
                </a:xfrm>
                <a:prstGeom prst="rect">
                  <a:avLst/>
                </a:prstGeom>
                <a:blipFill>
                  <a:blip r:embed="rId27"/>
                  <a:stretch>
                    <a:fillRect t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54F53E6-BAB0-A340-B594-62242091D698}"/>
                </a:ext>
              </a:extLst>
            </p:cNvPr>
            <p:cNvCxnSpPr>
              <a:cxnSpLocks/>
            </p:cNvCxnSpPr>
            <p:nvPr/>
          </p:nvCxnSpPr>
          <p:spPr>
            <a:xfrm>
              <a:off x="7629001" y="2422124"/>
              <a:ext cx="2743220" cy="130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B1FCA43-9DC5-D847-846F-C865165BD442}"/>
                    </a:ext>
                  </a:extLst>
                </p:cNvPr>
                <p:cNvSpPr txBox="1"/>
                <p:nvPr/>
              </p:nvSpPr>
              <p:spPr>
                <a:xfrm>
                  <a:off x="9505979" y="2291165"/>
                  <a:ext cx="3384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B1FCA43-9DC5-D847-846F-C865165BD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979" y="2291165"/>
                  <a:ext cx="338491" cy="246221"/>
                </a:xfrm>
                <a:prstGeom prst="rect">
                  <a:avLst/>
                </a:prstGeom>
                <a:blipFill>
                  <a:blip r:embed="rId28"/>
                  <a:stretch>
                    <a:fillRect t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D0EDC9-8234-EE49-BB7C-CAF1EC85C655}"/>
                    </a:ext>
                  </a:extLst>
                </p:cNvPr>
                <p:cNvSpPr txBox="1"/>
                <p:nvPr/>
              </p:nvSpPr>
              <p:spPr>
                <a:xfrm>
                  <a:off x="8797868" y="3555451"/>
                  <a:ext cx="594586" cy="259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dirty="0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i="1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 dirty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4D0EDC9-8234-EE49-BB7C-CAF1EC85C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7868" y="3555451"/>
                  <a:ext cx="594586" cy="259495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7F04614-E062-C349-A31F-3F3BAFDCE2F2}"/>
                    </a:ext>
                  </a:extLst>
                </p:cNvPr>
                <p:cNvSpPr txBox="1"/>
                <p:nvPr/>
              </p:nvSpPr>
              <p:spPr>
                <a:xfrm>
                  <a:off x="9535529" y="2733866"/>
                  <a:ext cx="34143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7F04614-E062-C349-A31F-3F3BAFDCE2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5529" y="2733866"/>
                  <a:ext cx="341439" cy="246221"/>
                </a:xfrm>
                <a:prstGeom prst="rect">
                  <a:avLst/>
                </a:prstGeom>
                <a:blipFill>
                  <a:blip r:embed="rId30"/>
                  <a:stretch>
                    <a:fillRect t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265CC3D-948C-9844-89FC-338CE4889F83}"/>
                </a:ext>
              </a:extLst>
            </p:cNvPr>
            <p:cNvSpPr/>
            <p:nvPr/>
          </p:nvSpPr>
          <p:spPr>
            <a:xfrm>
              <a:off x="10185304" y="326608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0B1C7D-88DA-4743-AB4B-210EA537B57C}"/>
                </a:ext>
              </a:extLst>
            </p:cNvPr>
            <p:cNvSpPr/>
            <p:nvPr/>
          </p:nvSpPr>
          <p:spPr>
            <a:xfrm>
              <a:off x="10332463" y="316785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9CE33D4-99A6-BD44-A645-BCEF4DFA763A}"/>
                </a:ext>
              </a:extLst>
            </p:cNvPr>
            <p:cNvCxnSpPr>
              <a:cxnSpLocks/>
            </p:cNvCxnSpPr>
            <p:nvPr/>
          </p:nvCxnSpPr>
          <p:spPr>
            <a:xfrm>
              <a:off x="10212226" y="3288542"/>
              <a:ext cx="168215" cy="231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CD95D0-5AEF-4E4B-BFEB-FC567985F40F}"/>
                </a:ext>
              </a:extLst>
            </p:cNvPr>
            <p:cNvCxnSpPr>
              <a:cxnSpLocks/>
            </p:cNvCxnSpPr>
            <p:nvPr/>
          </p:nvCxnSpPr>
          <p:spPr>
            <a:xfrm>
              <a:off x="10366019" y="3197663"/>
              <a:ext cx="168215" cy="2311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777E71-9D5C-CB40-A9C5-61DC17ED5F21}"/>
                    </a:ext>
                  </a:extLst>
                </p:cNvPr>
                <p:cNvSpPr txBox="1"/>
                <p:nvPr/>
              </p:nvSpPr>
              <p:spPr>
                <a:xfrm>
                  <a:off x="10510567" y="3352210"/>
                  <a:ext cx="399597" cy="2530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B777E71-9D5C-CB40-A9C5-61DC17ED5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0567" y="3352210"/>
                  <a:ext cx="399597" cy="253018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6B0678D-B6C5-A949-84DC-46FDF3251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5274" y="3496618"/>
              <a:ext cx="121819" cy="90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1EF452D-ADD5-1E41-B27B-EF4440D4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8932" y="3292726"/>
              <a:ext cx="158107" cy="107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B67524F-70AE-4340-BB49-05791EA2C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8887" y="3375649"/>
              <a:ext cx="206500" cy="136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0977E76-5F54-E54E-AF7A-FC2BE8E4F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6639" y="3474484"/>
              <a:ext cx="13760" cy="126509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59B7655-2283-824D-908E-A6658C1B64FF}"/>
                </a:ext>
              </a:extLst>
            </p:cNvPr>
            <p:cNvCxnSpPr>
              <a:cxnSpLocks/>
            </p:cNvCxnSpPr>
            <p:nvPr/>
          </p:nvCxnSpPr>
          <p:spPr>
            <a:xfrm>
              <a:off x="10486387" y="3418076"/>
              <a:ext cx="109643" cy="73001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EFC44A-8112-304C-AAD6-A18934CAB26E}"/>
                </a:ext>
              </a:extLst>
            </p:cNvPr>
            <p:cNvCxnSpPr>
              <a:cxnSpLocks/>
            </p:cNvCxnSpPr>
            <p:nvPr/>
          </p:nvCxnSpPr>
          <p:spPr>
            <a:xfrm>
              <a:off x="9944332" y="2889562"/>
              <a:ext cx="256087" cy="391285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2BECE7-6263-2648-BA90-FC07138EAB0A}"/>
                </a:ext>
              </a:extLst>
            </p:cNvPr>
            <p:cNvCxnSpPr>
              <a:cxnSpLocks/>
            </p:cNvCxnSpPr>
            <p:nvPr/>
          </p:nvCxnSpPr>
          <p:spPr>
            <a:xfrm>
              <a:off x="9965061" y="2858606"/>
              <a:ext cx="309304" cy="360993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BD88751-24B0-5842-A51B-3E1015747785}"/>
                </a:ext>
              </a:extLst>
            </p:cNvPr>
            <p:cNvCxnSpPr>
              <a:cxnSpLocks/>
            </p:cNvCxnSpPr>
            <p:nvPr/>
          </p:nvCxnSpPr>
          <p:spPr>
            <a:xfrm>
              <a:off x="9967886" y="2787100"/>
              <a:ext cx="382841" cy="395424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FED95D7-2810-B446-B8F6-5F40673C0829}"/>
                </a:ext>
              </a:extLst>
            </p:cNvPr>
            <p:cNvSpPr/>
            <p:nvPr/>
          </p:nvSpPr>
          <p:spPr>
            <a:xfrm>
              <a:off x="11095200" y="3013461"/>
              <a:ext cx="543600" cy="541990"/>
            </a:xfrm>
            <a:prstGeom prst="ellipse">
              <a:avLst/>
            </a:prstGeom>
            <a:noFill/>
            <a:ln w="3175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43600"/>
                        <a:gd name="connsiteY0" fmla="*/ 270995 h 541990"/>
                        <a:gd name="connsiteX1" fmla="*/ 271800 w 543600"/>
                        <a:gd name="connsiteY1" fmla="*/ 0 h 541990"/>
                        <a:gd name="connsiteX2" fmla="*/ 543600 w 543600"/>
                        <a:gd name="connsiteY2" fmla="*/ 270995 h 541990"/>
                        <a:gd name="connsiteX3" fmla="*/ 271800 w 543600"/>
                        <a:gd name="connsiteY3" fmla="*/ 541990 h 541990"/>
                        <a:gd name="connsiteX4" fmla="*/ 0 w 543600"/>
                        <a:gd name="connsiteY4" fmla="*/ 270995 h 541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00" h="541990" extrusionOk="0">
                          <a:moveTo>
                            <a:pt x="0" y="270995"/>
                          </a:moveTo>
                          <a:cubicBezTo>
                            <a:pt x="-3085" y="119426"/>
                            <a:pt x="102939" y="7037"/>
                            <a:pt x="271800" y="0"/>
                          </a:cubicBezTo>
                          <a:cubicBezTo>
                            <a:pt x="447402" y="5367"/>
                            <a:pt x="533292" y="121657"/>
                            <a:pt x="543600" y="270995"/>
                          </a:cubicBezTo>
                          <a:cubicBezTo>
                            <a:pt x="524160" y="439645"/>
                            <a:pt x="418381" y="561502"/>
                            <a:pt x="271800" y="541990"/>
                          </a:cubicBezTo>
                          <a:cubicBezTo>
                            <a:pt x="103959" y="532290"/>
                            <a:pt x="15979" y="428296"/>
                            <a:pt x="0" y="27099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74D03FB-9D90-B542-BBB6-600B1413F414}"/>
                </a:ext>
              </a:extLst>
            </p:cNvPr>
            <p:cNvSpPr/>
            <p:nvPr/>
          </p:nvSpPr>
          <p:spPr>
            <a:xfrm>
              <a:off x="11207681" y="3126797"/>
              <a:ext cx="318635" cy="315318"/>
            </a:xfrm>
            <a:prstGeom prst="ellipse">
              <a:avLst/>
            </a:prstGeom>
            <a:noFill/>
            <a:ln w="3175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43600"/>
                        <a:gd name="connsiteY0" fmla="*/ 270995 h 541990"/>
                        <a:gd name="connsiteX1" fmla="*/ 271800 w 543600"/>
                        <a:gd name="connsiteY1" fmla="*/ 0 h 541990"/>
                        <a:gd name="connsiteX2" fmla="*/ 543600 w 543600"/>
                        <a:gd name="connsiteY2" fmla="*/ 270995 h 541990"/>
                        <a:gd name="connsiteX3" fmla="*/ 271800 w 543600"/>
                        <a:gd name="connsiteY3" fmla="*/ 541990 h 541990"/>
                        <a:gd name="connsiteX4" fmla="*/ 0 w 543600"/>
                        <a:gd name="connsiteY4" fmla="*/ 270995 h 541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3600" h="541990" extrusionOk="0">
                          <a:moveTo>
                            <a:pt x="0" y="270995"/>
                          </a:moveTo>
                          <a:cubicBezTo>
                            <a:pt x="-3085" y="119426"/>
                            <a:pt x="102939" y="7037"/>
                            <a:pt x="271800" y="0"/>
                          </a:cubicBezTo>
                          <a:cubicBezTo>
                            <a:pt x="447402" y="5367"/>
                            <a:pt x="533292" y="121657"/>
                            <a:pt x="543600" y="270995"/>
                          </a:cubicBezTo>
                          <a:cubicBezTo>
                            <a:pt x="524160" y="439645"/>
                            <a:pt x="418381" y="561502"/>
                            <a:pt x="271800" y="541990"/>
                          </a:cubicBezTo>
                          <a:cubicBezTo>
                            <a:pt x="103959" y="532290"/>
                            <a:pt x="15979" y="428296"/>
                            <a:pt x="0" y="27099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9162D23-2656-F045-AF55-0CAE6BDB35A1}"/>
                </a:ext>
              </a:extLst>
            </p:cNvPr>
            <p:cNvSpPr/>
            <p:nvPr/>
          </p:nvSpPr>
          <p:spPr>
            <a:xfrm rot="3102443">
              <a:off x="11344614" y="3533475"/>
              <a:ext cx="48111" cy="439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3EEC208-03A8-F141-AF76-77F7C4B91CC0}"/>
                </a:ext>
              </a:extLst>
            </p:cNvPr>
            <p:cNvSpPr/>
            <p:nvPr/>
          </p:nvSpPr>
          <p:spPr>
            <a:xfrm rot="3102443">
              <a:off x="11322754" y="3096516"/>
              <a:ext cx="88490" cy="820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F93B2A8-DE7A-EA42-84D4-7718D37A89E8}"/>
                </a:ext>
              </a:extLst>
            </p:cNvPr>
            <p:cNvCxnSpPr>
              <a:cxnSpLocks/>
            </p:cNvCxnSpPr>
            <p:nvPr/>
          </p:nvCxnSpPr>
          <p:spPr>
            <a:xfrm>
              <a:off x="11367728" y="3144170"/>
              <a:ext cx="0" cy="2189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F43863C-02BB-8D4F-B846-1DDA53BE2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64884" y="3364553"/>
              <a:ext cx="2114" cy="19089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075930B-5C61-7043-9FD9-4923881D884D}"/>
                </a:ext>
              </a:extLst>
            </p:cNvPr>
            <p:cNvCxnSpPr/>
            <p:nvPr/>
          </p:nvCxnSpPr>
          <p:spPr>
            <a:xfrm flipV="1">
              <a:off x="11364884" y="3137282"/>
              <a:ext cx="219916" cy="12880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E478718-328E-7749-9A27-810AF9CEE2BE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1374916" y="3157304"/>
              <a:ext cx="362378" cy="32517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E6DEA6F-44D5-0646-952D-CEADC29DF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5261" y="3142776"/>
              <a:ext cx="969529" cy="36913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B79309E-ECC0-AC40-946A-1BFF7E2F0D77}"/>
                </a:ext>
              </a:extLst>
            </p:cNvPr>
            <p:cNvCxnSpPr>
              <a:cxnSpLocks/>
              <a:endCxn id="93" idx="3"/>
            </p:cNvCxnSpPr>
            <p:nvPr/>
          </p:nvCxnSpPr>
          <p:spPr>
            <a:xfrm>
              <a:off x="10206908" y="3292157"/>
              <a:ext cx="1139025" cy="259573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B0B5E6A-5DF4-DF44-9EB5-A2D7FAE6F63A}"/>
              </a:ext>
            </a:extLst>
          </p:cNvPr>
          <p:cNvGrpSpPr/>
          <p:nvPr/>
        </p:nvGrpSpPr>
        <p:grpSpPr>
          <a:xfrm>
            <a:off x="988865" y="3467964"/>
            <a:ext cx="3572172" cy="1825256"/>
            <a:chOff x="988865" y="3467964"/>
            <a:chExt cx="3572172" cy="1825256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E232A26-DC3B-CD41-B8B0-0566FF710D25}"/>
                </a:ext>
              </a:extLst>
            </p:cNvPr>
            <p:cNvCxnSpPr/>
            <p:nvPr/>
          </p:nvCxnSpPr>
          <p:spPr>
            <a:xfrm>
              <a:off x="1146629" y="4760686"/>
              <a:ext cx="32657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1779402-8085-6442-BED1-C1FE5BED29E5}"/>
                </a:ext>
              </a:extLst>
            </p:cNvPr>
            <p:cNvSpPr/>
            <p:nvPr/>
          </p:nvSpPr>
          <p:spPr>
            <a:xfrm>
              <a:off x="1123769" y="473782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54CDB64-8D67-624A-B307-E4A170641EFE}"/>
                </a:ext>
              </a:extLst>
            </p:cNvPr>
            <p:cNvSpPr/>
            <p:nvPr/>
          </p:nvSpPr>
          <p:spPr>
            <a:xfrm>
              <a:off x="3013435" y="473782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51CCC12-EB76-984D-A175-C8C2B973E174}"/>
                </a:ext>
              </a:extLst>
            </p:cNvPr>
            <p:cNvSpPr/>
            <p:nvPr/>
          </p:nvSpPr>
          <p:spPr>
            <a:xfrm>
              <a:off x="4375767" y="4726944"/>
              <a:ext cx="59436" cy="67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5181653-1598-7C4F-86FA-2A1EE0B173BE}"/>
                </a:ext>
              </a:extLst>
            </p:cNvPr>
            <p:cNvSpPr/>
            <p:nvPr/>
          </p:nvSpPr>
          <p:spPr>
            <a:xfrm>
              <a:off x="2560901" y="473782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38533ED-A059-4747-B234-1669F6A3978B}"/>
                </a:ext>
              </a:extLst>
            </p:cNvPr>
            <p:cNvSpPr/>
            <p:nvPr/>
          </p:nvSpPr>
          <p:spPr>
            <a:xfrm>
              <a:off x="3235208" y="4726943"/>
              <a:ext cx="59436" cy="674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FA35A61-2957-6D40-AEC2-466D2324495E}"/>
                    </a:ext>
                  </a:extLst>
                </p:cNvPr>
                <p:cNvSpPr txBox="1"/>
                <p:nvPr/>
              </p:nvSpPr>
              <p:spPr>
                <a:xfrm>
                  <a:off x="2834639" y="4474733"/>
                  <a:ext cx="2646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FA35A61-2957-6D40-AEC2-466D23244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39" y="4474733"/>
                  <a:ext cx="264625" cy="2462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8732E71-73DE-2C44-BAB6-DE65044DADFF}"/>
                    </a:ext>
                  </a:extLst>
                </p:cNvPr>
                <p:cNvSpPr txBox="1"/>
                <p:nvPr/>
              </p:nvSpPr>
              <p:spPr>
                <a:xfrm>
                  <a:off x="1014315" y="4491592"/>
                  <a:ext cx="318201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8732E71-73DE-2C44-BAB6-DE65044DA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5" y="4491592"/>
                  <a:ext cx="318201" cy="253018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5803E4-9D48-834B-B5D0-AB99864A14D2}"/>
                    </a:ext>
                  </a:extLst>
                </p:cNvPr>
                <p:cNvSpPr txBox="1"/>
                <p:nvPr/>
              </p:nvSpPr>
              <p:spPr>
                <a:xfrm>
                  <a:off x="2334225" y="4484008"/>
                  <a:ext cx="33316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D5803E4-9D48-834B-B5D0-AB99864A1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225" y="4484008"/>
                  <a:ext cx="333165" cy="253018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6C7C6C5-8F57-4846-90DE-246DAF23CC3E}"/>
                    </a:ext>
                  </a:extLst>
                </p:cNvPr>
                <p:cNvSpPr txBox="1"/>
                <p:nvPr/>
              </p:nvSpPr>
              <p:spPr>
                <a:xfrm>
                  <a:off x="4243454" y="4484008"/>
                  <a:ext cx="317577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6C7C6C5-8F57-4846-90DE-246DAF23C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454" y="4484008"/>
                  <a:ext cx="317577" cy="253018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128B1-2EE6-E645-837E-33D37E7E42ED}"/>
                    </a:ext>
                  </a:extLst>
                </p:cNvPr>
                <p:cNvSpPr txBox="1"/>
                <p:nvPr/>
              </p:nvSpPr>
              <p:spPr>
                <a:xfrm>
                  <a:off x="3156526" y="4484008"/>
                  <a:ext cx="362731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128B1-2EE6-E645-837E-33D37E7E4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6526" y="4484008"/>
                  <a:ext cx="362731" cy="253018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4B30B81-8CD4-ED40-9C4B-928094B0CB5F}"/>
                </a:ext>
              </a:extLst>
            </p:cNvPr>
            <p:cNvCxnSpPr>
              <a:stCxn id="117" idx="0"/>
            </p:cNvCxnSpPr>
            <p:nvPr/>
          </p:nvCxnSpPr>
          <p:spPr>
            <a:xfrm flipH="1">
              <a:off x="2583760" y="4737824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46A76C-A9E9-5249-B053-7A4B6DE04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294" y="4737026"/>
              <a:ext cx="1" cy="525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8330872-119D-D849-8C58-6A2AA218AD9E}"/>
                </a:ext>
              </a:extLst>
            </p:cNvPr>
            <p:cNvCxnSpPr/>
            <p:nvPr/>
          </p:nvCxnSpPr>
          <p:spPr>
            <a:xfrm flipH="1">
              <a:off x="3264926" y="4737025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FD112F8-8289-EC4C-B6EB-3B2DDBFDDF31}"/>
                </a:ext>
              </a:extLst>
            </p:cNvPr>
            <p:cNvCxnSpPr>
              <a:cxnSpLocks/>
            </p:cNvCxnSpPr>
            <p:nvPr/>
          </p:nvCxnSpPr>
          <p:spPr>
            <a:xfrm>
              <a:off x="2583760" y="4979280"/>
              <a:ext cx="452533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6CEA573-6619-1047-9D86-97204A21C361}"/>
                </a:ext>
              </a:extLst>
            </p:cNvPr>
            <p:cNvCxnSpPr/>
            <p:nvPr/>
          </p:nvCxnSpPr>
          <p:spPr>
            <a:xfrm>
              <a:off x="3036293" y="4979280"/>
              <a:ext cx="228633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9E1BF57-9E23-2240-84E0-7067C32BE8EE}"/>
                    </a:ext>
                  </a:extLst>
                </p:cNvPr>
                <p:cNvSpPr txBox="1"/>
                <p:nvPr/>
              </p:nvSpPr>
              <p:spPr>
                <a:xfrm>
                  <a:off x="2660622" y="4929362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9E1BF57-9E23-2240-84E0-7067C32BE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622" y="4929362"/>
                  <a:ext cx="264625" cy="253018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3EDEBE4-EECE-F849-A650-BA9695881038}"/>
                    </a:ext>
                  </a:extLst>
                </p:cNvPr>
                <p:cNvSpPr txBox="1"/>
                <p:nvPr/>
              </p:nvSpPr>
              <p:spPr>
                <a:xfrm>
                  <a:off x="2998483" y="4950639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3EDEBE4-EECE-F849-A650-BA9695881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483" y="4950639"/>
                  <a:ext cx="264625" cy="253018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8F94F1E-7A2C-AE47-A131-A43DDB8547CD}"/>
                </a:ext>
              </a:extLst>
            </p:cNvPr>
            <p:cNvSpPr/>
            <p:nvPr/>
          </p:nvSpPr>
          <p:spPr>
            <a:xfrm>
              <a:off x="1896780" y="4737025"/>
              <a:ext cx="45719" cy="45719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65B8922-DCD4-604E-823B-48A7A4C9EA47}"/>
                    </a:ext>
                  </a:extLst>
                </p:cNvPr>
                <p:cNvSpPr txBox="1"/>
                <p:nvPr/>
              </p:nvSpPr>
              <p:spPr>
                <a:xfrm>
                  <a:off x="1741425" y="4475492"/>
                  <a:ext cx="519924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65B8922-DCD4-604E-823B-48A7A4C9E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1425" y="4475492"/>
                  <a:ext cx="519924" cy="253018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F1ABFF-B91A-EA4A-9E2F-C472AEA91046}"/>
                </a:ext>
              </a:extLst>
            </p:cNvPr>
            <p:cNvSpPr/>
            <p:nvPr/>
          </p:nvSpPr>
          <p:spPr>
            <a:xfrm>
              <a:off x="3828879" y="4726144"/>
              <a:ext cx="59436" cy="67480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2584A5A-BF7C-E949-90FD-62D4CA5E6F55}"/>
                    </a:ext>
                  </a:extLst>
                </p:cNvPr>
                <p:cNvSpPr txBox="1"/>
                <p:nvPr/>
              </p:nvSpPr>
              <p:spPr>
                <a:xfrm>
                  <a:off x="3568155" y="4491592"/>
                  <a:ext cx="561620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2584A5A-BF7C-E949-90FD-62D4CA5E6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155" y="4491592"/>
                  <a:ext cx="561620" cy="253018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07FD532-4FFD-9447-B7DE-36F737252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812" y="4748588"/>
              <a:ext cx="1" cy="51438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753BFC1-5F6D-894E-A6FE-7E1A6C87AA5A}"/>
                </a:ext>
              </a:extLst>
            </p:cNvPr>
            <p:cNvCxnSpPr/>
            <p:nvPr/>
          </p:nvCxnSpPr>
          <p:spPr>
            <a:xfrm flipH="1">
              <a:off x="1919699" y="4755146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9CF64A3-7751-8A44-9C31-435CA6CCB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485" y="4744610"/>
              <a:ext cx="1" cy="51836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DC28A22-CAF5-3D4D-A6CC-A1D0EEE4A7F1}"/>
                </a:ext>
              </a:extLst>
            </p:cNvPr>
            <p:cNvCxnSpPr/>
            <p:nvPr/>
          </p:nvCxnSpPr>
          <p:spPr>
            <a:xfrm flipH="1">
              <a:off x="3858595" y="4736907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BE2944-47D7-0B42-8BB9-85C06D435352}"/>
                </a:ext>
              </a:extLst>
            </p:cNvPr>
            <p:cNvCxnSpPr/>
            <p:nvPr/>
          </p:nvCxnSpPr>
          <p:spPr>
            <a:xfrm>
              <a:off x="1144811" y="4985294"/>
              <a:ext cx="774828" cy="0"/>
            </a:xfrm>
            <a:prstGeom prst="line">
              <a:avLst/>
            </a:prstGeom>
            <a:ln w="3175"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0FA8802-8C1B-2741-8C7D-5B8168E8CB52}"/>
                    </a:ext>
                  </a:extLst>
                </p:cNvPr>
                <p:cNvSpPr txBox="1"/>
                <p:nvPr/>
              </p:nvSpPr>
              <p:spPr>
                <a:xfrm>
                  <a:off x="1344529" y="4941909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0FA8802-8C1B-2741-8C7D-5B8168E8CB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529" y="4941909"/>
                  <a:ext cx="264625" cy="253018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A5F7A36-3258-F449-9DDA-0163E334EF8B}"/>
                </a:ext>
              </a:extLst>
            </p:cNvPr>
            <p:cNvCxnSpPr/>
            <p:nvPr/>
          </p:nvCxnSpPr>
          <p:spPr>
            <a:xfrm flipH="1">
              <a:off x="3858595" y="4986865"/>
              <a:ext cx="546889" cy="0"/>
            </a:xfrm>
            <a:prstGeom prst="line">
              <a:avLst/>
            </a:prstGeom>
            <a:ln w="317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4F0B656-581D-AF40-B858-ABFE912C5A3A}"/>
                    </a:ext>
                  </a:extLst>
                </p:cNvPr>
                <p:cNvSpPr txBox="1"/>
                <p:nvPr/>
              </p:nvSpPr>
              <p:spPr>
                <a:xfrm>
                  <a:off x="4023406" y="4916854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4F0B656-581D-AF40-B858-ABFE912C5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406" y="4916854"/>
                  <a:ext cx="264625" cy="253018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FAB9AA1-7D03-6246-974C-4D566FDA400F}"/>
                    </a:ext>
                  </a:extLst>
                </p:cNvPr>
                <p:cNvSpPr txBox="1"/>
                <p:nvPr/>
              </p:nvSpPr>
              <p:spPr>
                <a:xfrm>
                  <a:off x="1716216" y="4234448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FAB9AA1-7D03-6246-974C-4D566FDA4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216" y="4234448"/>
                  <a:ext cx="678678" cy="253018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9453231-20B2-5A47-B346-06EAA340EF76}"/>
                    </a:ext>
                  </a:extLst>
                </p:cNvPr>
                <p:cNvSpPr txBox="1"/>
                <p:nvPr/>
              </p:nvSpPr>
              <p:spPr>
                <a:xfrm>
                  <a:off x="3548976" y="4246948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9453231-20B2-5A47-B346-06EAA340E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8976" y="4246948"/>
                  <a:ext cx="678678" cy="253018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D5C5C2-7D2F-1F43-A40C-C73218D97461}"/>
                </a:ext>
              </a:extLst>
            </p:cNvPr>
            <p:cNvCxnSpPr/>
            <p:nvPr/>
          </p:nvCxnSpPr>
          <p:spPr>
            <a:xfrm>
              <a:off x="1123769" y="4088350"/>
              <a:ext cx="1889666" cy="0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D0E12C6-819E-D744-9B15-35C49AF4B1B9}"/>
                </a:ext>
              </a:extLst>
            </p:cNvPr>
            <p:cNvCxnSpPr/>
            <p:nvPr/>
          </p:nvCxnSpPr>
          <p:spPr>
            <a:xfrm>
              <a:off x="3013435" y="4088350"/>
              <a:ext cx="1398908" cy="0"/>
            </a:xfrm>
            <a:prstGeom prst="line">
              <a:avLst/>
            </a:prstGeom>
            <a:ln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310968-6006-8340-BBAC-C57C54284BC3}"/>
                </a:ext>
              </a:extLst>
            </p:cNvPr>
            <p:cNvSpPr/>
            <p:nvPr/>
          </p:nvSpPr>
          <p:spPr>
            <a:xfrm>
              <a:off x="2990574" y="40680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9BA841C-D12C-CB4E-9F20-0BD7D48F293D}"/>
                </a:ext>
              </a:extLst>
            </p:cNvPr>
            <p:cNvCxnSpPr/>
            <p:nvPr/>
          </p:nvCxnSpPr>
          <p:spPr>
            <a:xfrm flipV="1">
              <a:off x="1123769" y="3670684"/>
              <a:ext cx="0" cy="417666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2813108-54AA-4647-A7B4-343C32F21DD4}"/>
                </a:ext>
              </a:extLst>
            </p:cNvPr>
            <p:cNvCxnSpPr/>
            <p:nvPr/>
          </p:nvCxnSpPr>
          <p:spPr>
            <a:xfrm flipV="1">
              <a:off x="4411375" y="3671192"/>
              <a:ext cx="0" cy="417666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157E096-0D62-2D49-85C1-D6E9CC41FC73}"/>
                </a:ext>
              </a:extLst>
            </p:cNvPr>
            <p:cNvSpPr/>
            <p:nvPr/>
          </p:nvSpPr>
          <p:spPr>
            <a:xfrm>
              <a:off x="1125997" y="3812519"/>
              <a:ext cx="1885477" cy="272053"/>
            </a:xfrm>
            <a:custGeom>
              <a:avLst/>
              <a:gdLst>
                <a:gd name="connsiteX0" fmla="*/ 0 w 1885477"/>
                <a:gd name="connsiteY0" fmla="*/ 272053 h 272053"/>
                <a:gd name="connsiteX1" fmla="*/ 396743 w 1885477"/>
                <a:gd name="connsiteY1" fmla="*/ 249382 h 272053"/>
                <a:gd name="connsiteX2" fmla="*/ 755702 w 1885477"/>
                <a:gd name="connsiteY2" fmla="*/ 234268 h 272053"/>
                <a:gd name="connsiteX3" fmla="*/ 1076876 w 1885477"/>
                <a:gd name="connsiteY3" fmla="*/ 207818 h 272053"/>
                <a:gd name="connsiteX4" fmla="*/ 1333815 w 1885477"/>
                <a:gd name="connsiteY4" fmla="*/ 170033 h 272053"/>
                <a:gd name="connsiteX5" fmla="*/ 1556747 w 1885477"/>
                <a:gd name="connsiteY5" fmla="*/ 128469 h 272053"/>
                <a:gd name="connsiteX6" fmla="*/ 1681438 w 1885477"/>
                <a:gd name="connsiteY6" fmla="*/ 94463 h 272053"/>
                <a:gd name="connsiteX7" fmla="*/ 1798572 w 1885477"/>
                <a:gd name="connsiteY7" fmla="*/ 49121 h 272053"/>
                <a:gd name="connsiteX8" fmla="*/ 1862806 w 1885477"/>
                <a:gd name="connsiteY8" fmla="*/ 18893 h 272053"/>
                <a:gd name="connsiteX9" fmla="*/ 1885477 w 1885477"/>
                <a:gd name="connsiteY9" fmla="*/ 0 h 2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5477" h="272053">
                  <a:moveTo>
                    <a:pt x="0" y="272053"/>
                  </a:moveTo>
                  <a:lnTo>
                    <a:pt x="396743" y="249382"/>
                  </a:lnTo>
                  <a:lnTo>
                    <a:pt x="755702" y="234268"/>
                  </a:lnTo>
                  <a:cubicBezTo>
                    <a:pt x="869057" y="227341"/>
                    <a:pt x="980524" y="218524"/>
                    <a:pt x="1076876" y="207818"/>
                  </a:cubicBezTo>
                  <a:cubicBezTo>
                    <a:pt x="1173228" y="197112"/>
                    <a:pt x="1253837" y="183258"/>
                    <a:pt x="1333815" y="170033"/>
                  </a:cubicBezTo>
                  <a:cubicBezTo>
                    <a:pt x="1413794" y="156808"/>
                    <a:pt x="1498810" y="141064"/>
                    <a:pt x="1556747" y="128469"/>
                  </a:cubicBezTo>
                  <a:cubicBezTo>
                    <a:pt x="1614684" y="115874"/>
                    <a:pt x="1641134" y="107688"/>
                    <a:pt x="1681438" y="94463"/>
                  </a:cubicBezTo>
                  <a:cubicBezTo>
                    <a:pt x="1721742" y="81238"/>
                    <a:pt x="1768344" y="61716"/>
                    <a:pt x="1798572" y="49121"/>
                  </a:cubicBezTo>
                  <a:cubicBezTo>
                    <a:pt x="1828800" y="36526"/>
                    <a:pt x="1848322" y="27080"/>
                    <a:pt x="1862806" y="18893"/>
                  </a:cubicBezTo>
                  <a:cubicBezTo>
                    <a:pt x="1877290" y="10706"/>
                    <a:pt x="1881383" y="5353"/>
                    <a:pt x="188547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468F4BAB-D643-8A4C-8B78-DA2B7B66F14E}"/>
                </a:ext>
              </a:extLst>
            </p:cNvPr>
            <p:cNvSpPr/>
            <p:nvPr/>
          </p:nvSpPr>
          <p:spPr>
            <a:xfrm>
              <a:off x="3019031" y="3672714"/>
              <a:ext cx="1398050" cy="408079"/>
            </a:xfrm>
            <a:custGeom>
              <a:avLst/>
              <a:gdLst>
                <a:gd name="connsiteX0" fmla="*/ 1398050 w 1398050"/>
                <a:gd name="connsiteY0" fmla="*/ 408079 h 408079"/>
                <a:gd name="connsiteX1" fmla="*/ 1095769 w 1398050"/>
                <a:gd name="connsiteY1" fmla="*/ 392965 h 408079"/>
                <a:gd name="connsiteX2" fmla="*/ 850166 w 1398050"/>
                <a:gd name="connsiteY2" fmla="*/ 374073 h 408079"/>
                <a:gd name="connsiteX3" fmla="*/ 597005 w 1398050"/>
                <a:gd name="connsiteY3" fmla="*/ 340066 h 408079"/>
                <a:gd name="connsiteX4" fmla="*/ 408080 w 1398050"/>
                <a:gd name="connsiteY4" fmla="*/ 279610 h 408079"/>
                <a:gd name="connsiteX5" fmla="*/ 260718 w 1398050"/>
                <a:gd name="connsiteY5" fmla="*/ 219154 h 408079"/>
                <a:gd name="connsiteX6" fmla="*/ 136027 w 1398050"/>
                <a:gd name="connsiteY6" fmla="*/ 120912 h 408079"/>
                <a:gd name="connsiteX7" fmla="*/ 0 w 1398050"/>
                <a:gd name="connsiteY7" fmla="*/ 0 h 40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8050" h="408079">
                  <a:moveTo>
                    <a:pt x="1398050" y="408079"/>
                  </a:moveTo>
                  <a:lnTo>
                    <a:pt x="1095769" y="392965"/>
                  </a:lnTo>
                  <a:cubicBezTo>
                    <a:pt x="1004455" y="387297"/>
                    <a:pt x="933293" y="382889"/>
                    <a:pt x="850166" y="374073"/>
                  </a:cubicBezTo>
                  <a:cubicBezTo>
                    <a:pt x="767039" y="365257"/>
                    <a:pt x="670686" y="355810"/>
                    <a:pt x="597005" y="340066"/>
                  </a:cubicBezTo>
                  <a:cubicBezTo>
                    <a:pt x="523324" y="324322"/>
                    <a:pt x="464128" y="299762"/>
                    <a:pt x="408080" y="279610"/>
                  </a:cubicBezTo>
                  <a:cubicBezTo>
                    <a:pt x="352032" y="259458"/>
                    <a:pt x="306060" y="245604"/>
                    <a:pt x="260718" y="219154"/>
                  </a:cubicBezTo>
                  <a:cubicBezTo>
                    <a:pt x="215376" y="192704"/>
                    <a:pt x="179480" y="157438"/>
                    <a:pt x="136027" y="120912"/>
                  </a:cubicBezTo>
                  <a:cubicBezTo>
                    <a:pt x="92574" y="84386"/>
                    <a:pt x="46287" y="42193"/>
                    <a:pt x="0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15E9FAE-4455-A347-A346-B68EAA59A6CE}"/>
                </a:ext>
              </a:extLst>
            </p:cNvPr>
            <p:cNvCxnSpPr>
              <a:cxnSpLocks/>
              <a:endCxn id="156" idx="0"/>
            </p:cNvCxnSpPr>
            <p:nvPr/>
          </p:nvCxnSpPr>
          <p:spPr>
            <a:xfrm>
              <a:off x="3013434" y="3586341"/>
              <a:ext cx="0" cy="481757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6EABC59-335D-0442-A556-20C8E990E83D}"/>
                    </a:ext>
                  </a:extLst>
                </p:cNvPr>
                <p:cNvSpPr txBox="1"/>
                <p:nvPr/>
              </p:nvSpPr>
              <p:spPr>
                <a:xfrm>
                  <a:off x="988865" y="3467964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6EABC59-335D-0442-A556-20C8E990E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65" y="3467964"/>
                  <a:ext cx="678678" cy="253018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990B0D0-17E3-D946-B024-C5D721027FFD}"/>
                    </a:ext>
                  </a:extLst>
                </p:cNvPr>
                <p:cNvSpPr txBox="1"/>
                <p:nvPr/>
              </p:nvSpPr>
              <p:spPr>
                <a:xfrm>
                  <a:off x="3882359" y="3467964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990B0D0-17E3-D946-B024-C5D721027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359" y="3467964"/>
                  <a:ext cx="678678" cy="253018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A917CAC-3CB8-E746-9EDC-31D15A689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7738" y="4043596"/>
              <a:ext cx="156" cy="71155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324E03C-FE5D-9643-AB9F-640FC39EC4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8595" y="4033120"/>
              <a:ext cx="156" cy="71155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0B886F6-3AC9-5E42-95F3-BCC65C83FABB}"/>
                </a:ext>
              </a:extLst>
            </p:cNvPr>
            <p:cNvSpPr/>
            <p:nvPr/>
          </p:nvSpPr>
          <p:spPr>
            <a:xfrm flipH="1">
              <a:off x="1894878" y="401766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FC4BC89-1F02-6B4D-A61D-9448D6E6BC00}"/>
                </a:ext>
              </a:extLst>
            </p:cNvPr>
            <p:cNvSpPr/>
            <p:nvPr/>
          </p:nvSpPr>
          <p:spPr>
            <a:xfrm flipH="1">
              <a:off x="3836640" y="4024369"/>
              <a:ext cx="45719" cy="457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EA8456E-B4AD-CB46-BA95-8FFB4638C4B1}"/>
                </a:ext>
              </a:extLst>
            </p:cNvPr>
            <p:cNvCxnSpPr/>
            <p:nvPr/>
          </p:nvCxnSpPr>
          <p:spPr>
            <a:xfrm>
              <a:off x="1144811" y="5262972"/>
              <a:ext cx="1891482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AFA241C-B887-BE42-B033-5C2990F73DEE}"/>
                </a:ext>
              </a:extLst>
            </p:cNvPr>
            <p:cNvCxnSpPr>
              <a:cxnSpLocks/>
            </p:cNvCxnSpPr>
            <p:nvPr/>
          </p:nvCxnSpPr>
          <p:spPr>
            <a:xfrm>
              <a:off x="3036293" y="5262972"/>
              <a:ext cx="1376050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B9CFBA-331A-414B-847C-3263016AE519}"/>
                    </a:ext>
                  </a:extLst>
                </p:cNvPr>
                <p:cNvSpPr txBox="1"/>
                <p:nvPr/>
              </p:nvSpPr>
              <p:spPr>
                <a:xfrm>
                  <a:off x="2032553" y="5040202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67B9CFBA-331A-414B-847C-3263016AE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2553" y="5040202"/>
                  <a:ext cx="264625" cy="253018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4FBC2688-3C80-544F-BD18-D85E31005569}"/>
                    </a:ext>
                  </a:extLst>
                </p:cNvPr>
                <p:cNvSpPr txBox="1"/>
                <p:nvPr/>
              </p:nvSpPr>
              <p:spPr>
                <a:xfrm>
                  <a:off x="3559474" y="5033907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4FBC2688-3C80-544F-BD18-D85E31005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474" y="5033907"/>
                  <a:ext cx="264625" cy="253018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4180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3BA61283-7145-BE4A-9D8B-E36668E0D222}"/>
              </a:ext>
            </a:extLst>
          </p:cNvPr>
          <p:cNvGrpSpPr/>
          <p:nvPr/>
        </p:nvGrpSpPr>
        <p:grpSpPr>
          <a:xfrm>
            <a:off x="1408418" y="1164981"/>
            <a:ext cx="2540127" cy="1835533"/>
            <a:chOff x="1408418" y="1164981"/>
            <a:chExt cx="2540127" cy="183553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A98A1C6-2872-F943-816A-C2489B14C5DE}"/>
                </a:ext>
              </a:extLst>
            </p:cNvPr>
            <p:cNvCxnSpPr/>
            <p:nvPr/>
          </p:nvCxnSpPr>
          <p:spPr>
            <a:xfrm flipV="1">
              <a:off x="1646959" y="1662545"/>
              <a:ext cx="0" cy="1163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7D668A3-62F0-4A4B-A1B8-28BF6B22C63A}"/>
                </a:ext>
              </a:extLst>
            </p:cNvPr>
            <p:cNvCxnSpPr/>
            <p:nvPr/>
          </p:nvCxnSpPr>
          <p:spPr>
            <a:xfrm>
              <a:off x="1641764" y="2815936"/>
              <a:ext cx="14339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EF6FD2-0849-9646-BBDD-7008DBF2049A}"/>
                </a:ext>
              </a:extLst>
            </p:cNvPr>
            <p:cNvCxnSpPr/>
            <p:nvPr/>
          </p:nvCxnSpPr>
          <p:spPr>
            <a:xfrm flipV="1">
              <a:off x="2291195" y="2093768"/>
              <a:ext cx="737755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C671AB3-714C-1742-9F9D-54B002A034FC}"/>
                </a:ext>
              </a:extLst>
            </p:cNvPr>
            <p:cNvCxnSpPr/>
            <p:nvPr/>
          </p:nvCxnSpPr>
          <p:spPr>
            <a:xfrm flipV="1">
              <a:off x="3548495" y="1252105"/>
              <a:ext cx="140278" cy="607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C0CA7-E812-AD46-BBDC-DF6BD81889B7}"/>
                </a:ext>
              </a:extLst>
            </p:cNvPr>
            <p:cNvCxnSpPr/>
            <p:nvPr/>
          </p:nvCxnSpPr>
          <p:spPr>
            <a:xfrm flipV="1">
              <a:off x="2288597" y="1714500"/>
              <a:ext cx="140278" cy="607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A8C43A-C6B7-4149-8735-70CFA74D7189}"/>
                </a:ext>
              </a:extLst>
            </p:cNvPr>
            <p:cNvCxnSpPr/>
            <p:nvPr/>
          </p:nvCxnSpPr>
          <p:spPr>
            <a:xfrm flipV="1">
              <a:off x="2428875" y="1252105"/>
              <a:ext cx="1259898" cy="462395"/>
            </a:xfrm>
            <a:prstGeom prst="line">
              <a:avLst/>
            </a:prstGeom>
            <a:ln w="31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267D8A-67F9-9A45-A611-C3F1264E9C9F}"/>
                </a:ext>
              </a:extLst>
            </p:cNvPr>
            <p:cNvCxnSpPr/>
            <p:nvPr/>
          </p:nvCxnSpPr>
          <p:spPr>
            <a:xfrm flipV="1">
              <a:off x="2288597" y="1852180"/>
              <a:ext cx="1259898" cy="462395"/>
            </a:xfrm>
            <a:prstGeom prst="line">
              <a:avLst/>
            </a:prstGeom>
            <a:ln w="31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1E549D-745B-A24C-B97D-3BCF6F264007}"/>
                </a:ext>
              </a:extLst>
            </p:cNvPr>
            <p:cNvCxnSpPr/>
            <p:nvPr/>
          </p:nvCxnSpPr>
          <p:spPr>
            <a:xfrm>
              <a:off x="3548495" y="1859973"/>
              <a:ext cx="3636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26C808-0290-DC43-9814-9DDF3E8A43F9}"/>
                </a:ext>
              </a:extLst>
            </p:cNvPr>
            <p:cNvCxnSpPr/>
            <p:nvPr/>
          </p:nvCxnSpPr>
          <p:spPr>
            <a:xfrm>
              <a:off x="2296390" y="2322368"/>
              <a:ext cx="3636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2CEB94-A28A-9248-B844-7BC93CEAA2A4}"/>
                    </a:ext>
                  </a:extLst>
                </p:cNvPr>
                <p:cNvSpPr txBox="1"/>
                <p:nvPr/>
              </p:nvSpPr>
              <p:spPr>
                <a:xfrm>
                  <a:off x="2310863" y="2342886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C2CEB94-A28A-9248-B844-7BC93CEAA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863" y="2342886"/>
                  <a:ext cx="336759" cy="400110"/>
                </a:xfrm>
                <a:prstGeom prst="rect">
                  <a:avLst/>
                </a:prstGeom>
                <a:blipFill>
                  <a:blip r:embed="rId2"/>
                  <a:stretch>
                    <a:fillRect t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38129D0-7821-474A-A497-E077EED1BC47}"/>
                    </a:ext>
                  </a:extLst>
                </p:cNvPr>
                <p:cNvSpPr txBox="1"/>
                <p:nvPr/>
              </p:nvSpPr>
              <p:spPr>
                <a:xfrm>
                  <a:off x="3300308" y="116498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38129D0-7821-474A-A497-E077EED1B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0308" y="1164981"/>
                  <a:ext cx="336759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204BAFE-6806-644B-B00F-51AFC35CE8EA}"/>
                </a:ext>
              </a:extLst>
            </p:cNvPr>
            <p:cNvSpPr/>
            <p:nvPr/>
          </p:nvSpPr>
          <p:spPr>
            <a:xfrm>
              <a:off x="2616820" y="2208067"/>
              <a:ext cx="45719" cy="36043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DC32CF33-1130-9649-B959-28DFFD78EBB0}"/>
                </a:ext>
              </a:extLst>
            </p:cNvPr>
            <p:cNvSpPr/>
            <p:nvPr/>
          </p:nvSpPr>
          <p:spPr>
            <a:xfrm>
              <a:off x="2635926" y="2324029"/>
              <a:ext cx="45719" cy="4571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4073EEB-BF16-B148-AAA1-CDA561F3CB07}"/>
                </a:ext>
              </a:extLst>
            </p:cNvPr>
            <p:cNvSpPr/>
            <p:nvPr/>
          </p:nvSpPr>
          <p:spPr>
            <a:xfrm>
              <a:off x="3415307" y="1662545"/>
              <a:ext cx="361293" cy="4445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04192DB8-E203-E04D-B1ED-6081DA73C300}"/>
                </a:ext>
              </a:extLst>
            </p:cNvPr>
            <p:cNvSpPr/>
            <p:nvPr/>
          </p:nvSpPr>
          <p:spPr>
            <a:xfrm>
              <a:off x="3753740" y="1867767"/>
              <a:ext cx="45719" cy="4571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0A80D1B-D623-8443-9A19-32336A134FF0}"/>
                    </a:ext>
                  </a:extLst>
                </p:cNvPr>
                <p:cNvSpPr txBox="1"/>
                <p:nvPr/>
              </p:nvSpPr>
              <p:spPr>
                <a:xfrm>
                  <a:off x="2594315" y="1953234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0A80D1B-D623-8443-9A19-32336A134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315" y="1953234"/>
                  <a:ext cx="336759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366F33C-25B0-6F45-BDF0-1313EC5B7423}"/>
                    </a:ext>
                  </a:extLst>
                </p:cNvPr>
                <p:cNvSpPr txBox="1"/>
                <p:nvPr/>
              </p:nvSpPr>
              <p:spPr>
                <a:xfrm>
                  <a:off x="2296633" y="1781092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366F33C-25B0-6F45-BDF0-1313EC5B7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633" y="1781092"/>
                  <a:ext cx="336759" cy="400110"/>
                </a:xfrm>
                <a:prstGeom prst="rect">
                  <a:avLst/>
                </a:prstGeom>
                <a:blipFill>
                  <a:blip r:embed="rId5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4BBCC2-50DF-B446-BD3C-EA69AA588418}"/>
                    </a:ext>
                  </a:extLst>
                </p:cNvPr>
                <p:cNvSpPr txBox="1"/>
                <p:nvPr/>
              </p:nvSpPr>
              <p:spPr>
                <a:xfrm>
                  <a:off x="3585360" y="1302661"/>
                  <a:ext cx="33675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bSup>
                      </m:oMath>
                    </m:oMathPara>
                  </a14:m>
                  <a:endParaRPr lang="en-US" sz="1000" dirty="0"/>
                </a:p>
                <a:p>
                  <a:endParaRPr lang="en-US" sz="1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4BBCC2-50DF-B446-BD3C-EA69AA588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5360" y="1302661"/>
                  <a:ext cx="336759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35D395E-D048-AC43-9EB4-F6AE745A5739}"/>
                    </a:ext>
                  </a:extLst>
                </p:cNvPr>
                <p:cNvSpPr txBox="1"/>
                <p:nvPr/>
              </p:nvSpPr>
              <p:spPr>
                <a:xfrm>
                  <a:off x="1988846" y="2119319"/>
                  <a:ext cx="292101" cy="2594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35D395E-D048-AC43-9EB4-F6AE745A5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846" y="2119319"/>
                  <a:ext cx="292101" cy="25949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A8A630-31B6-DF4B-8266-EF99BB8094B9}"/>
                    </a:ext>
                  </a:extLst>
                </p:cNvPr>
                <p:cNvSpPr txBox="1"/>
                <p:nvPr/>
              </p:nvSpPr>
              <p:spPr>
                <a:xfrm>
                  <a:off x="3237961" y="1673546"/>
                  <a:ext cx="292101" cy="2654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sz="1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0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A8A630-31B6-DF4B-8266-EF99BB809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961" y="1673546"/>
                  <a:ext cx="292101" cy="26545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6D4D7F-CA96-2B47-BC27-60751A017D44}"/>
                </a:ext>
              </a:extLst>
            </p:cNvPr>
            <p:cNvCxnSpPr/>
            <p:nvPr/>
          </p:nvCxnSpPr>
          <p:spPr>
            <a:xfrm flipV="1">
              <a:off x="1646517" y="2104866"/>
              <a:ext cx="1373232" cy="700680"/>
            </a:xfrm>
            <a:prstGeom prst="straightConnector1">
              <a:avLst/>
            </a:prstGeom>
            <a:ln>
              <a:solidFill>
                <a:schemeClr val="tx1">
                  <a:alpha val="54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41C1A3B-2B22-034C-9FC9-F55B68664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1764" y="1248209"/>
              <a:ext cx="2047009" cy="1557338"/>
            </a:xfrm>
            <a:prstGeom prst="straightConnector1">
              <a:avLst/>
            </a:prstGeom>
            <a:ln>
              <a:solidFill>
                <a:schemeClr val="tx1">
                  <a:alpha val="4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F0BB1-BF31-B240-A642-FCB1E8BB2D95}"/>
                    </a:ext>
                  </a:extLst>
                </p:cNvPr>
                <p:cNvSpPr txBox="1"/>
                <p:nvPr/>
              </p:nvSpPr>
              <p:spPr>
                <a:xfrm>
                  <a:off x="2067726" y="1824983"/>
                  <a:ext cx="308862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FF0BB1-BF31-B240-A642-FCB1E8BB2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726" y="1824983"/>
                  <a:ext cx="308862" cy="2530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968155D-2AC3-544E-86AA-03D6351FD8BC}"/>
                    </a:ext>
                  </a:extLst>
                </p:cNvPr>
                <p:cNvSpPr txBox="1"/>
                <p:nvPr/>
              </p:nvSpPr>
              <p:spPr>
                <a:xfrm>
                  <a:off x="3639683" y="1854638"/>
                  <a:ext cx="308862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968155D-2AC3-544E-86AA-03D6351FD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683" y="1854638"/>
                  <a:ext cx="308862" cy="2530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420B877-4213-E046-9380-5FD89C2BD112}"/>
                    </a:ext>
                  </a:extLst>
                </p:cNvPr>
                <p:cNvSpPr txBox="1"/>
                <p:nvPr/>
              </p:nvSpPr>
              <p:spPr>
                <a:xfrm>
                  <a:off x="2989132" y="2754293"/>
                  <a:ext cx="33804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420B877-4213-E046-9380-5FD89C2BD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132" y="2754293"/>
                  <a:ext cx="338041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BAF666D-B39A-CB47-9543-14FDF914655C}"/>
                    </a:ext>
                  </a:extLst>
                </p:cNvPr>
                <p:cNvSpPr txBox="1"/>
                <p:nvPr/>
              </p:nvSpPr>
              <p:spPr>
                <a:xfrm>
                  <a:off x="1472743" y="1456550"/>
                  <a:ext cx="3409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BAF666D-B39A-CB47-9543-14FDF9146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2743" y="1456550"/>
                  <a:ext cx="340991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CDC623-36ED-5841-A3FC-96A5900E999C}"/>
                    </a:ext>
                  </a:extLst>
                </p:cNvPr>
                <p:cNvSpPr txBox="1"/>
                <p:nvPr/>
              </p:nvSpPr>
              <p:spPr>
                <a:xfrm>
                  <a:off x="1408418" y="2703217"/>
                  <a:ext cx="28405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CDC623-36ED-5841-A3FC-96A5900E9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418" y="2703217"/>
                  <a:ext cx="284052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76BC503-A2C7-6A47-94C4-1A55EC609CD3}"/>
                </a:ext>
              </a:extLst>
            </p:cNvPr>
            <p:cNvSpPr/>
            <p:nvPr/>
          </p:nvSpPr>
          <p:spPr>
            <a:xfrm>
              <a:off x="2077517" y="2045349"/>
              <a:ext cx="408279" cy="43816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AF20DC53-14E4-1942-9792-5302C2ADEBAF}"/>
                </a:ext>
              </a:extLst>
            </p:cNvPr>
            <p:cNvSpPr/>
            <p:nvPr/>
          </p:nvSpPr>
          <p:spPr>
            <a:xfrm rot="5909492">
              <a:off x="2299514" y="2029295"/>
              <a:ext cx="45719" cy="4571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ED02DC5-5719-E741-B143-69BC49B42F25}"/>
                    </a:ext>
                  </a:extLst>
                </p:cNvPr>
                <p:cNvSpPr txBox="1"/>
                <p:nvPr/>
              </p:nvSpPr>
              <p:spPr>
                <a:xfrm>
                  <a:off x="2577168" y="2303146"/>
                  <a:ext cx="308862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ED02DC5-5719-E741-B143-69BC49B42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168" y="2303146"/>
                  <a:ext cx="308862" cy="2530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FA231B9-E2C8-5F47-AA21-1EB0A3C00B39}"/>
                </a:ext>
              </a:extLst>
            </p:cNvPr>
            <p:cNvSpPr/>
            <p:nvPr/>
          </p:nvSpPr>
          <p:spPr>
            <a:xfrm>
              <a:off x="2267641" y="228677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69FC5C0-2C84-C54D-A853-C3F3DF3E80D9}"/>
                </a:ext>
              </a:extLst>
            </p:cNvPr>
            <p:cNvSpPr/>
            <p:nvPr/>
          </p:nvSpPr>
          <p:spPr>
            <a:xfrm>
              <a:off x="3525273" y="18293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BA61EB9-32E7-114F-9AF2-C8F703A09C03}"/>
                </a:ext>
              </a:extLst>
            </p:cNvPr>
            <p:cNvSpPr/>
            <p:nvPr/>
          </p:nvSpPr>
          <p:spPr>
            <a:xfrm>
              <a:off x="1627728" y="279112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976982D-F68D-F045-9E4B-7C673D2B1128}"/>
              </a:ext>
            </a:extLst>
          </p:cNvPr>
          <p:cNvGrpSpPr/>
          <p:nvPr/>
        </p:nvGrpSpPr>
        <p:grpSpPr>
          <a:xfrm>
            <a:off x="978984" y="3467964"/>
            <a:ext cx="3633010" cy="1830593"/>
            <a:chOff x="978984" y="3467964"/>
            <a:chExt cx="3633010" cy="183059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CC2C16-AA9C-4C43-89C4-D7F58DC1B566}"/>
                </a:ext>
              </a:extLst>
            </p:cNvPr>
            <p:cNvCxnSpPr/>
            <p:nvPr/>
          </p:nvCxnSpPr>
          <p:spPr>
            <a:xfrm>
              <a:off x="1146629" y="4760686"/>
              <a:ext cx="32657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35DD95-01F7-5E4F-8FDA-C432B0AB1FAD}"/>
                </a:ext>
              </a:extLst>
            </p:cNvPr>
            <p:cNvSpPr/>
            <p:nvPr/>
          </p:nvSpPr>
          <p:spPr>
            <a:xfrm>
              <a:off x="1123769" y="4737825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CCEF0-FB5C-B54C-AA97-80CBE980EC07}"/>
                </a:ext>
              </a:extLst>
            </p:cNvPr>
            <p:cNvSpPr/>
            <p:nvPr/>
          </p:nvSpPr>
          <p:spPr>
            <a:xfrm>
              <a:off x="3013435" y="473782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AC81B84-74F3-9C44-89E3-3DEFBEA1CB2C}"/>
                </a:ext>
              </a:extLst>
            </p:cNvPr>
            <p:cNvSpPr/>
            <p:nvPr/>
          </p:nvSpPr>
          <p:spPr>
            <a:xfrm>
              <a:off x="4375767" y="4726944"/>
              <a:ext cx="59436" cy="67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8248F6-1344-A94E-A8EA-0B3A579BA9E8}"/>
                </a:ext>
              </a:extLst>
            </p:cNvPr>
            <p:cNvSpPr/>
            <p:nvPr/>
          </p:nvSpPr>
          <p:spPr>
            <a:xfrm>
              <a:off x="2560901" y="473782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09D2844-58BC-924B-B850-A326CAA05F59}"/>
                </a:ext>
              </a:extLst>
            </p:cNvPr>
            <p:cNvSpPr/>
            <p:nvPr/>
          </p:nvSpPr>
          <p:spPr>
            <a:xfrm>
              <a:off x="3235208" y="4726943"/>
              <a:ext cx="59436" cy="674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5D1410-F218-D245-A222-182DA070D202}"/>
                    </a:ext>
                  </a:extLst>
                </p:cNvPr>
                <p:cNvSpPr txBox="1"/>
                <p:nvPr/>
              </p:nvSpPr>
              <p:spPr>
                <a:xfrm>
                  <a:off x="2834639" y="4474733"/>
                  <a:ext cx="2646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5D1410-F218-D245-A222-182DA070D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39" y="4474733"/>
                  <a:ext cx="264625" cy="2462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8D6A452-E84F-FB4C-BAE9-9A04AB61DB69}"/>
                    </a:ext>
                  </a:extLst>
                </p:cNvPr>
                <p:cNvSpPr txBox="1"/>
                <p:nvPr/>
              </p:nvSpPr>
              <p:spPr>
                <a:xfrm>
                  <a:off x="978984" y="4496230"/>
                  <a:ext cx="496608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8D6A452-E84F-FB4C-BAE9-9A04AB61D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84" y="4496230"/>
                  <a:ext cx="496608" cy="2462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F37D42-7632-6147-B5D5-788959B4300B}"/>
                    </a:ext>
                  </a:extLst>
                </p:cNvPr>
                <p:cNvSpPr txBox="1"/>
                <p:nvPr/>
              </p:nvSpPr>
              <p:spPr>
                <a:xfrm>
                  <a:off x="4178083" y="4488950"/>
                  <a:ext cx="433911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(0)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0F37D42-7632-6147-B5D5-788959B43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083" y="4488950"/>
                  <a:ext cx="433911" cy="253018"/>
                </a:xfrm>
                <a:prstGeom prst="rect">
                  <a:avLst/>
                </a:prstGeom>
                <a:blipFill>
                  <a:blip r:embed="rId17"/>
                  <a:stretch>
                    <a:fillRect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3562C11-346D-5442-AFD3-D3CE930C5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294" y="4737026"/>
              <a:ext cx="1" cy="525946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6610A7D-E1C4-244E-AFDE-97261610AA2F}"/>
                </a:ext>
              </a:extLst>
            </p:cNvPr>
            <p:cNvSpPr/>
            <p:nvPr/>
          </p:nvSpPr>
          <p:spPr>
            <a:xfrm>
              <a:off x="1896780" y="4737025"/>
              <a:ext cx="45719" cy="45719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3F7EC3A-C472-154B-8D96-B8D1B48465B8}"/>
                    </a:ext>
                  </a:extLst>
                </p:cNvPr>
                <p:cNvSpPr txBox="1"/>
                <p:nvPr/>
              </p:nvSpPr>
              <p:spPr>
                <a:xfrm>
                  <a:off x="1604595" y="4478966"/>
                  <a:ext cx="519924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3F7EC3A-C472-154B-8D96-B8D1B4846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595" y="4478966"/>
                  <a:ext cx="519924" cy="25301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AB4733E-81CE-384A-9796-91FA01D2A321}"/>
                </a:ext>
              </a:extLst>
            </p:cNvPr>
            <p:cNvSpPr/>
            <p:nvPr/>
          </p:nvSpPr>
          <p:spPr>
            <a:xfrm>
              <a:off x="3828879" y="4726144"/>
              <a:ext cx="59436" cy="67480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696B609-BC11-B045-AF88-D6ABD4002B32}"/>
                    </a:ext>
                  </a:extLst>
                </p:cNvPr>
                <p:cNvSpPr txBox="1"/>
                <p:nvPr/>
              </p:nvSpPr>
              <p:spPr>
                <a:xfrm>
                  <a:off x="3663725" y="4484540"/>
                  <a:ext cx="561620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4696B609-BC11-B045-AF88-D6ABD4002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3725" y="4484540"/>
                  <a:ext cx="561620" cy="25301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1D7511-B3C9-564B-B24F-CEDBDF0A0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812" y="4748588"/>
              <a:ext cx="1" cy="514384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46D8546-518D-8346-8DB1-97A3F57BC69A}"/>
                </a:ext>
              </a:extLst>
            </p:cNvPr>
            <p:cNvCxnSpPr/>
            <p:nvPr/>
          </p:nvCxnSpPr>
          <p:spPr>
            <a:xfrm flipH="1">
              <a:off x="1917865" y="4749563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BEE21BA-59F6-8B41-863A-5A546C014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5485" y="4744610"/>
              <a:ext cx="1" cy="518362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419D59F-8A8C-554C-8A03-93C957350C5B}"/>
                </a:ext>
              </a:extLst>
            </p:cNvPr>
            <p:cNvCxnSpPr/>
            <p:nvPr/>
          </p:nvCxnSpPr>
          <p:spPr>
            <a:xfrm flipH="1">
              <a:off x="3857822" y="4748191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353020-A76A-3F4E-B497-94C192352CDF}"/>
                </a:ext>
              </a:extLst>
            </p:cNvPr>
            <p:cNvCxnSpPr/>
            <p:nvPr/>
          </p:nvCxnSpPr>
          <p:spPr>
            <a:xfrm>
              <a:off x="1144811" y="4985294"/>
              <a:ext cx="774828" cy="0"/>
            </a:xfrm>
            <a:prstGeom prst="line">
              <a:avLst/>
            </a:prstGeom>
            <a:ln w="3175"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F515753-0805-1645-8132-887645EA0970}"/>
                    </a:ext>
                  </a:extLst>
                </p:cNvPr>
                <p:cNvSpPr txBox="1"/>
                <p:nvPr/>
              </p:nvSpPr>
              <p:spPr>
                <a:xfrm>
                  <a:off x="1344529" y="4941909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F515753-0805-1645-8132-887645EA0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529" y="4941909"/>
                  <a:ext cx="264625" cy="25301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39F14D-6484-EF4E-835E-36EF640626E3}"/>
                </a:ext>
              </a:extLst>
            </p:cNvPr>
            <p:cNvCxnSpPr/>
            <p:nvPr/>
          </p:nvCxnSpPr>
          <p:spPr>
            <a:xfrm flipH="1">
              <a:off x="3858595" y="4986865"/>
              <a:ext cx="546889" cy="0"/>
            </a:xfrm>
            <a:prstGeom prst="line">
              <a:avLst/>
            </a:prstGeom>
            <a:ln w="3175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E653123-ADFE-A249-9FA4-39E447CAE509}"/>
                    </a:ext>
                  </a:extLst>
                </p:cNvPr>
                <p:cNvSpPr txBox="1"/>
                <p:nvPr/>
              </p:nvSpPr>
              <p:spPr>
                <a:xfrm>
                  <a:off x="4023406" y="4916854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E653123-ADFE-A249-9FA4-39E447CAE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3406" y="4916854"/>
                  <a:ext cx="264625" cy="25301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1DA16FA-ED76-3640-9663-8DBB04AF5F2B}"/>
                    </a:ext>
                  </a:extLst>
                </p:cNvPr>
                <p:cNvSpPr txBox="1"/>
                <p:nvPr/>
              </p:nvSpPr>
              <p:spPr>
                <a:xfrm>
                  <a:off x="1399913" y="4175167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1DA16FA-ED76-3640-9663-8DBB04AF5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913" y="4175167"/>
                  <a:ext cx="678678" cy="2530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18149E2-8A9D-C744-8181-AE07F4AC46EA}"/>
                    </a:ext>
                  </a:extLst>
                </p:cNvPr>
                <p:cNvSpPr txBox="1"/>
                <p:nvPr/>
              </p:nvSpPr>
              <p:spPr>
                <a:xfrm>
                  <a:off x="3724318" y="4166088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18149E2-8A9D-C744-8181-AE07F4AC46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4318" y="4166088"/>
                  <a:ext cx="678678" cy="2530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DA557E2-A9CF-214B-BEF1-C3AA73A53523}"/>
                </a:ext>
              </a:extLst>
            </p:cNvPr>
            <p:cNvCxnSpPr/>
            <p:nvPr/>
          </p:nvCxnSpPr>
          <p:spPr>
            <a:xfrm>
              <a:off x="1123769" y="4088350"/>
              <a:ext cx="1889666" cy="0"/>
            </a:xfrm>
            <a:prstGeom prst="line">
              <a:avLst/>
            </a:prstGeom>
            <a:ln>
              <a:headEnd type="none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7C46C88-036E-F94A-BC2A-7EB17CF6956A}"/>
                </a:ext>
              </a:extLst>
            </p:cNvPr>
            <p:cNvCxnSpPr/>
            <p:nvPr/>
          </p:nvCxnSpPr>
          <p:spPr>
            <a:xfrm>
              <a:off x="3013435" y="4088350"/>
              <a:ext cx="1398908" cy="0"/>
            </a:xfrm>
            <a:prstGeom prst="line">
              <a:avLst/>
            </a:prstGeom>
            <a:ln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DC8B7F8-1AEB-D34B-8420-ADC684421F5B}"/>
                </a:ext>
              </a:extLst>
            </p:cNvPr>
            <p:cNvSpPr/>
            <p:nvPr/>
          </p:nvSpPr>
          <p:spPr>
            <a:xfrm>
              <a:off x="2990574" y="40680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C89E8B8-F8C4-2945-B1EE-5034C4619F9D}"/>
                </a:ext>
              </a:extLst>
            </p:cNvPr>
            <p:cNvCxnSpPr/>
            <p:nvPr/>
          </p:nvCxnSpPr>
          <p:spPr>
            <a:xfrm flipV="1">
              <a:off x="1123769" y="3670684"/>
              <a:ext cx="0" cy="417666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62EF54-F1E8-5C46-A46C-29DCA21B6B91}"/>
                </a:ext>
              </a:extLst>
            </p:cNvPr>
            <p:cNvCxnSpPr/>
            <p:nvPr/>
          </p:nvCxnSpPr>
          <p:spPr>
            <a:xfrm flipV="1">
              <a:off x="4411375" y="3671192"/>
              <a:ext cx="0" cy="417666"/>
            </a:xfrm>
            <a:prstGeom prst="line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946838A-3B1C-6A43-A107-D43F06107D74}"/>
                </a:ext>
              </a:extLst>
            </p:cNvPr>
            <p:cNvSpPr/>
            <p:nvPr/>
          </p:nvSpPr>
          <p:spPr>
            <a:xfrm>
              <a:off x="1125997" y="3812519"/>
              <a:ext cx="1885477" cy="272053"/>
            </a:xfrm>
            <a:custGeom>
              <a:avLst/>
              <a:gdLst>
                <a:gd name="connsiteX0" fmla="*/ 0 w 1885477"/>
                <a:gd name="connsiteY0" fmla="*/ 272053 h 272053"/>
                <a:gd name="connsiteX1" fmla="*/ 396743 w 1885477"/>
                <a:gd name="connsiteY1" fmla="*/ 249382 h 272053"/>
                <a:gd name="connsiteX2" fmla="*/ 755702 w 1885477"/>
                <a:gd name="connsiteY2" fmla="*/ 234268 h 272053"/>
                <a:gd name="connsiteX3" fmla="*/ 1076876 w 1885477"/>
                <a:gd name="connsiteY3" fmla="*/ 207818 h 272053"/>
                <a:gd name="connsiteX4" fmla="*/ 1333815 w 1885477"/>
                <a:gd name="connsiteY4" fmla="*/ 170033 h 272053"/>
                <a:gd name="connsiteX5" fmla="*/ 1556747 w 1885477"/>
                <a:gd name="connsiteY5" fmla="*/ 128469 h 272053"/>
                <a:gd name="connsiteX6" fmla="*/ 1681438 w 1885477"/>
                <a:gd name="connsiteY6" fmla="*/ 94463 h 272053"/>
                <a:gd name="connsiteX7" fmla="*/ 1798572 w 1885477"/>
                <a:gd name="connsiteY7" fmla="*/ 49121 h 272053"/>
                <a:gd name="connsiteX8" fmla="*/ 1862806 w 1885477"/>
                <a:gd name="connsiteY8" fmla="*/ 18893 h 272053"/>
                <a:gd name="connsiteX9" fmla="*/ 1885477 w 1885477"/>
                <a:gd name="connsiteY9" fmla="*/ 0 h 27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5477" h="272053">
                  <a:moveTo>
                    <a:pt x="0" y="272053"/>
                  </a:moveTo>
                  <a:lnTo>
                    <a:pt x="396743" y="249382"/>
                  </a:lnTo>
                  <a:lnTo>
                    <a:pt x="755702" y="234268"/>
                  </a:lnTo>
                  <a:cubicBezTo>
                    <a:pt x="869057" y="227341"/>
                    <a:pt x="980524" y="218524"/>
                    <a:pt x="1076876" y="207818"/>
                  </a:cubicBezTo>
                  <a:cubicBezTo>
                    <a:pt x="1173228" y="197112"/>
                    <a:pt x="1253837" y="183258"/>
                    <a:pt x="1333815" y="170033"/>
                  </a:cubicBezTo>
                  <a:cubicBezTo>
                    <a:pt x="1413794" y="156808"/>
                    <a:pt x="1498810" y="141064"/>
                    <a:pt x="1556747" y="128469"/>
                  </a:cubicBezTo>
                  <a:cubicBezTo>
                    <a:pt x="1614684" y="115874"/>
                    <a:pt x="1641134" y="107688"/>
                    <a:pt x="1681438" y="94463"/>
                  </a:cubicBezTo>
                  <a:cubicBezTo>
                    <a:pt x="1721742" y="81238"/>
                    <a:pt x="1768344" y="61716"/>
                    <a:pt x="1798572" y="49121"/>
                  </a:cubicBezTo>
                  <a:cubicBezTo>
                    <a:pt x="1828800" y="36526"/>
                    <a:pt x="1848322" y="27080"/>
                    <a:pt x="1862806" y="18893"/>
                  </a:cubicBezTo>
                  <a:cubicBezTo>
                    <a:pt x="1877290" y="10706"/>
                    <a:pt x="1881383" y="5353"/>
                    <a:pt x="188547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35221E7-F872-0B4E-BD3D-3444AC65E7AE}"/>
                </a:ext>
              </a:extLst>
            </p:cNvPr>
            <p:cNvSpPr/>
            <p:nvPr/>
          </p:nvSpPr>
          <p:spPr>
            <a:xfrm>
              <a:off x="3019031" y="3672714"/>
              <a:ext cx="1398050" cy="408079"/>
            </a:xfrm>
            <a:custGeom>
              <a:avLst/>
              <a:gdLst>
                <a:gd name="connsiteX0" fmla="*/ 1398050 w 1398050"/>
                <a:gd name="connsiteY0" fmla="*/ 408079 h 408079"/>
                <a:gd name="connsiteX1" fmla="*/ 1095769 w 1398050"/>
                <a:gd name="connsiteY1" fmla="*/ 392965 h 408079"/>
                <a:gd name="connsiteX2" fmla="*/ 850166 w 1398050"/>
                <a:gd name="connsiteY2" fmla="*/ 374073 h 408079"/>
                <a:gd name="connsiteX3" fmla="*/ 597005 w 1398050"/>
                <a:gd name="connsiteY3" fmla="*/ 340066 h 408079"/>
                <a:gd name="connsiteX4" fmla="*/ 408080 w 1398050"/>
                <a:gd name="connsiteY4" fmla="*/ 279610 h 408079"/>
                <a:gd name="connsiteX5" fmla="*/ 260718 w 1398050"/>
                <a:gd name="connsiteY5" fmla="*/ 219154 h 408079"/>
                <a:gd name="connsiteX6" fmla="*/ 136027 w 1398050"/>
                <a:gd name="connsiteY6" fmla="*/ 120912 h 408079"/>
                <a:gd name="connsiteX7" fmla="*/ 0 w 1398050"/>
                <a:gd name="connsiteY7" fmla="*/ 0 h 40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8050" h="408079">
                  <a:moveTo>
                    <a:pt x="1398050" y="408079"/>
                  </a:moveTo>
                  <a:lnTo>
                    <a:pt x="1095769" y="392965"/>
                  </a:lnTo>
                  <a:cubicBezTo>
                    <a:pt x="1004455" y="387297"/>
                    <a:pt x="933293" y="382889"/>
                    <a:pt x="850166" y="374073"/>
                  </a:cubicBezTo>
                  <a:cubicBezTo>
                    <a:pt x="767039" y="365257"/>
                    <a:pt x="670686" y="355810"/>
                    <a:pt x="597005" y="340066"/>
                  </a:cubicBezTo>
                  <a:cubicBezTo>
                    <a:pt x="523324" y="324322"/>
                    <a:pt x="464128" y="299762"/>
                    <a:pt x="408080" y="279610"/>
                  </a:cubicBezTo>
                  <a:cubicBezTo>
                    <a:pt x="352032" y="259458"/>
                    <a:pt x="306060" y="245604"/>
                    <a:pt x="260718" y="219154"/>
                  </a:cubicBezTo>
                  <a:cubicBezTo>
                    <a:pt x="215376" y="192704"/>
                    <a:pt x="179480" y="157438"/>
                    <a:pt x="136027" y="120912"/>
                  </a:cubicBezTo>
                  <a:cubicBezTo>
                    <a:pt x="92574" y="84386"/>
                    <a:pt x="46287" y="42193"/>
                    <a:pt x="0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0B8665-B606-C74D-A08B-EDF355ECC983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>
              <a:off x="3013434" y="3586341"/>
              <a:ext cx="0" cy="481757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97B5784-EDA7-BF46-B832-D34EAD927804}"/>
                    </a:ext>
                  </a:extLst>
                </p:cNvPr>
                <p:cNvSpPr txBox="1"/>
                <p:nvPr/>
              </p:nvSpPr>
              <p:spPr>
                <a:xfrm>
                  <a:off x="988865" y="3467964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97B5784-EDA7-BF46-B832-D34EAD9278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65" y="3467964"/>
                  <a:ext cx="678678" cy="25301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A3D7FF9-25CE-4241-89F0-22B3F57B72B7}"/>
                    </a:ext>
                  </a:extLst>
                </p:cNvPr>
                <p:cNvSpPr txBox="1"/>
                <p:nvPr/>
              </p:nvSpPr>
              <p:spPr>
                <a:xfrm>
                  <a:off x="3882359" y="3467964"/>
                  <a:ext cx="678678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A3D7FF9-25CE-4241-89F0-22B3F57B7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2359" y="3467964"/>
                  <a:ext cx="678678" cy="253018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583A56-D5E4-FB48-A259-E062C7DB70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17587" y="4044879"/>
              <a:ext cx="156" cy="71155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15B0E15-6417-F842-AEA2-C221FA135F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8595" y="4033120"/>
              <a:ext cx="156" cy="71155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7E5D8F2-1B02-D845-9C8D-0DD3CAF425FC}"/>
                </a:ext>
              </a:extLst>
            </p:cNvPr>
            <p:cNvSpPr/>
            <p:nvPr/>
          </p:nvSpPr>
          <p:spPr>
            <a:xfrm flipH="1">
              <a:off x="1894878" y="401766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B5CE09-6EBD-0D42-ACDF-69BD29F50342}"/>
                </a:ext>
              </a:extLst>
            </p:cNvPr>
            <p:cNvSpPr/>
            <p:nvPr/>
          </p:nvSpPr>
          <p:spPr>
            <a:xfrm flipH="1">
              <a:off x="3836640" y="4024369"/>
              <a:ext cx="45719" cy="457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B83416E-D39B-9B48-A618-9400B8CC3C90}"/>
                </a:ext>
              </a:extLst>
            </p:cNvPr>
            <p:cNvCxnSpPr/>
            <p:nvPr/>
          </p:nvCxnSpPr>
          <p:spPr>
            <a:xfrm>
              <a:off x="1144811" y="5262972"/>
              <a:ext cx="1891482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048DFE6-61BF-A64B-A0B9-CBD6BCE5B96B}"/>
                </a:ext>
              </a:extLst>
            </p:cNvPr>
            <p:cNvCxnSpPr>
              <a:cxnSpLocks/>
            </p:cNvCxnSpPr>
            <p:nvPr/>
          </p:nvCxnSpPr>
          <p:spPr>
            <a:xfrm>
              <a:off x="3036293" y="5262972"/>
              <a:ext cx="1376050" cy="0"/>
            </a:xfrm>
            <a:prstGeom prst="line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D2CDC4C-9850-3D44-B89E-AD63557C7EE8}"/>
                    </a:ext>
                  </a:extLst>
                </p:cNvPr>
                <p:cNvSpPr txBox="1"/>
                <p:nvPr/>
              </p:nvSpPr>
              <p:spPr>
                <a:xfrm>
                  <a:off x="2398011" y="5040084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FD2CDC4C-9850-3D44-B89E-AD63557C7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011" y="5040084"/>
                  <a:ext cx="264625" cy="253018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37083AD-5293-0C4C-9248-81304F89C6D3}"/>
                    </a:ext>
                  </a:extLst>
                </p:cNvPr>
                <p:cNvSpPr txBox="1"/>
                <p:nvPr/>
              </p:nvSpPr>
              <p:spPr>
                <a:xfrm>
                  <a:off x="3167995" y="5045539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37083AD-5293-0C4C-9248-81304F89C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995" y="5045539"/>
                  <a:ext cx="264625" cy="25301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623E80-68C5-8648-A558-3F4596715B0E}"/>
                </a:ext>
              </a:extLst>
            </p:cNvPr>
            <p:cNvSpPr/>
            <p:nvPr/>
          </p:nvSpPr>
          <p:spPr>
            <a:xfrm>
              <a:off x="2087487" y="4737024"/>
              <a:ext cx="45719" cy="45719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D4EE06E-758A-ED42-8F21-3A08E09B8C5A}"/>
                </a:ext>
              </a:extLst>
            </p:cNvPr>
            <p:cNvCxnSpPr/>
            <p:nvPr/>
          </p:nvCxnSpPr>
          <p:spPr>
            <a:xfrm flipH="1">
              <a:off x="2109357" y="4753476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3BEB493-1E26-F94D-B6BC-11B843D1BF11}"/>
                </a:ext>
              </a:extLst>
            </p:cNvPr>
            <p:cNvCxnSpPr/>
            <p:nvPr/>
          </p:nvCxnSpPr>
          <p:spPr>
            <a:xfrm>
              <a:off x="1917587" y="4979162"/>
              <a:ext cx="191770" cy="0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D31808-0711-0D42-921F-57DE819AFDF7}"/>
                    </a:ext>
                  </a:extLst>
                </p:cNvPr>
                <p:cNvSpPr txBox="1"/>
                <p:nvPr/>
              </p:nvSpPr>
              <p:spPr>
                <a:xfrm>
                  <a:off x="1864557" y="4951593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AD31808-0711-0D42-921F-57DE819AF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557" y="4951593"/>
                  <a:ext cx="264625" cy="253018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B65127D-2618-5742-89A8-CB30E75431D6}"/>
                    </a:ext>
                  </a:extLst>
                </p:cNvPr>
                <p:cNvSpPr txBox="1"/>
                <p:nvPr/>
              </p:nvSpPr>
              <p:spPr>
                <a:xfrm>
                  <a:off x="1853886" y="4486546"/>
                  <a:ext cx="1116908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B65127D-2618-5742-89A8-CB30E7543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886" y="4486546"/>
                  <a:ext cx="1116908" cy="2462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65C934F-5856-2340-8052-FCF3E229F957}"/>
                </a:ext>
              </a:extLst>
            </p:cNvPr>
            <p:cNvSpPr/>
            <p:nvPr/>
          </p:nvSpPr>
          <p:spPr>
            <a:xfrm>
              <a:off x="3569664" y="4728300"/>
              <a:ext cx="59436" cy="67480"/>
            </a:xfrm>
            <a:prstGeom prst="ellipse">
              <a:avLst/>
            </a:prstGeom>
            <a:solidFill>
              <a:srgbClr val="CE4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288AE5-2DE8-5547-8DAE-A38DC28323E1}"/>
                </a:ext>
              </a:extLst>
            </p:cNvPr>
            <p:cNvCxnSpPr/>
            <p:nvPr/>
          </p:nvCxnSpPr>
          <p:spPr>
            <a:xfrm flipH="1">
              <a:off x="3598850" y="4744610"/>
              <a:ext cx="1" cy="242255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6DB5D80-0D38-3944-A18B-523D0A0FE04F}"/>
                    </a:ext>
                  </a:extLst>
                </p:cNvPr>
                <p:cNvSpPr txBox="1"/>
                <p:nvPr/>
              </p:nvSpPr>
              <p:spPr>
                <a:xfrm>
                  <a:off x="2861545" y="4479103"/>
                  <a:ext cx="1116908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6DB5D80-0D38-3944-A18B-523D0A0FE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1545" y="4479103"/>
                  <a:ext cx="1116908" cy="2462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376D8FB-A7C1-B442-918D-8CC68B3FF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2888" y="4979162"/>
              <a:ext cx="264934" cy="5611"/>
            </a:xfrm>
            <a:prstGeom prst="straightConnector1">
              <a:avLst/>
            </a:prstGeom>
            <a:ln w="3175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472E612-13B1-8F4C-A40A-3B10A97A119C}"/>
                    </a:ext>
                  </a:extLst>
                </p:cNvPr>
                <p:cNvSpPr txBox="1"/>
                <p:nvPr/>
              </p:nvSpPr>
              <p:spPr>
                <a:xfrm>
                  <a:off x="3595953" y="4946361"/>
                  <a:ext cx="264625" cy="2530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1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472E612-13B1-8F4C-A40A-3B10A97A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953" y="4946361"/>
                  <a:ext cx="264625" cy="253018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0A3669-D460-2C41-99DF-FDAC3A3D8144}"/>
                </a:ext>
              </a:extLst>
            </p:cNvPr>
            <p:cNvCxnSpPr>
              <a:stCxn id="101" idx="7"/>
            </p:cNvCxnSpPr>
            <p:nvPr/>
          </p:nvCxnSpPr>
          <p:spPr>
            <a:xfrm flipV="1">
              <a:off x="2126511" y="4685016"/>
              <a:ext cx="141130" cy="587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8A331B0-754B-CD4D-AD4A-8A556B5EA78F}"/>
                </a:ext>
              </a:extLst>
            </p:cNvPr>
            <p:cNvCxnSpPr/>
            <p:nvPr/>
          </p:nvCxnSpPr>
          <p:spPr>
            <a:xfrm>
              <a:off x="2102813" y="4685016"/>
              <a:ext cx="511845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824539A-842E-7A47-B1CA-BAACB090DF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4282" y="4681335"/>
              <a:ext cx="31810" cy="911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C03E61D-B513-FA41-80D6-5EE4E911DBE3}"/>
                </a:ext>
              </a:extLst>
            </p:cNvPr>
            <p:cNvCxnSpPr/>
            <p:nvPr/>
          </p:nvCxnSpPr>
          <p:spPr>
            <a:xfrm>
              <a:off x="1744099" y="4681335"/>
              <a:ext cx="25277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883371C-BB9B-0F40-B152-0C34CDDFBF0C}"/>
                </a:ext>
              </a:extLst>
            </p:cNvPr>
            <p:cNvCxnSpPr/>
            <p:nvPr/>
          </p:nvCxnSpPr>
          <p:spPr>
            <a:xfrm flipV="1">
              <a:off x="3853772" y="4695965"/>
              <a:ext cx="33918" cy="5602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14B9232-38BF-6E45-8010-A80486B27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8938" y="4681229"/>
              <a:ext cx="66249" cy="866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97F5AEE-F6A0-6A4D-8291-EDEFF01F8B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8988" y="4665171"/>
              <a:ext cx="31810" cy="9116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C2C518D-20A8-B34F-BAB0-BF639352965F}"/>
                </a:ext>
              </a:extLst>
            </p:cNvPr>
            <p:cNvCxnSpPr/>
            <p:nvPr/>
          </p:nvCxnSpPr>
          <p:spPr>
            <a:xfrm>
              <a:off x="3197094" y="4681229"/>
              <a:ext cx="43200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84E12CD-00AB-0C43-A414-C983957BCEBA}"/>
                </a:ext>
              </a:extLst>
            </p:cNvPr>
            <p:cNvCxnSpPr/>
            <p:nvPr/>
          </p:nvCxnSpPr>
          <p:spPr>
            <a:xfrm>
              <a:off x="3794114" y="4695965"/>
              <a:ext cx="25277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E9894D6-7A09-C24F-B22C-EF50E9D2B1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6020" y="4037305"/>
              <a:ext cx="156" cy="71155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3BBED21-79A7-3A4B-988B-0357F4603BEE}"/>
                </a:ext>
              </a:extLst>
            </p:cNvPr>
            <p:cNvSpPr/>
            <p:nvPr/>
          </p:nvSpPr>
          <p:spPr>
            <a:xfrm flipH="1">
              <a:off x="2080792" y="400717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EE6235-37D1-E045-A383-ACBD3626EC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86446" y="3989189"/>
              <a:ext cx="5662" cy="749440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AF0AF66-B738-7643-A0B9-F1BB4C0BD28D}"/>
                </a:ext>
              </a:extLst>
            </p:cNvPr>
            <p:cNvSpPr/>
            <p:nvPr/>
          </p:nvSpPr>
          <p:spPr>
            <a:xfrm flipH="1">
              <a:off x="3565166" y="3980866"/>
              <a:ext cx="45719" cy="457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6514045-DA09-3248-B5CD-45CB9450F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8133" y="4040047"/>
              <a:ext cx="197014" cy="1774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2A704D-62E2-BB46-B82D-EA90D639C82B}"/>
                </a:ext>
              </a:extLst>
            </p:cNvPr>
            <p:cNvCxnSpPr>
              <a:cxnSpLocks/>
            </p:cNvCxnSpPr>
            <p:nvPr/>
          </p:nvCxnSpPr>
          <p:spPr>
            <a:xfrm>
              <a:off x="1532225" y="4222614"/>
              <a:ext cx="40837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ECE9F9B-18C7-124E-ACEB-0684ECB39B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3772" y="4036795"/>
              <a:ext cx="166906" cy="1796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C03657B-A646-9145-94DB-8CB3F6B37527}"/>
                </a:ext>
              </a:extLst>
            </p:cNvPr>
            <p:cNvCxnSpPr>
              <a:cxnSpLocks/>
            </p:cNvCxnSpPr>
            <p:nvPr/>
          </p:nvCxnSpPr>
          <p:spPr>
            <a:xfrm>
              <a:off x="3794114" y="4216423"/>
              <a:ext cx="40837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A72667F4-C2A7-8F49-B42F-CD21D90762CF}"/>
              </a:ext>
            </a:extLst>
          </p:cNvPr>
          <p:cNvGrpSpPr/>
          <p:nvPr/>
        </p:nvGrpSpPr>
        <p:grpSpPr>
          <a:xfrm>
            <a:off x="7677876" y="1913486"/>
            <a:ext cx="2618462" cy="1921892"/>
            <a:chOff x="7677876" y="1913486"/>
            <a:chExt cx="2618462" cy="1921892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7D66EE1-BD0C-2642-A4DC-92E3CCEE5B4C}"/>
                </a:ext>
              </a:extLst>
            </p:cNvPr>
            <p:cNvSpPr/>
            <p:nvPr/>
          </p:nvSpPr>
          <p:spPr>
            <a:xfrm>
              <a:off x="9017726" y="279112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2028FE8-F7A3-7A45-B3A4-1E316260792D}"/>
                </a:ext>
              </a:extLst>
            </p:cNvPr>
            <p:cNvSpPr/>
            <p:nvPr/>
          </p:nvSpPr>
          <p:spPr>
            <a:xfrm>
              <a:off x="7677876" y="2568498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CE1D3E5-82F4-544A-8EFF-1A57948365B7}"/>
                </a:ext>
              </a:extLst>
            </p:cNvPr>
            <p:cNvSpPr/>
            <p:nvPr/>
          </p:nvSpPr>
          <p:spPr>
            <a:xfrm>
              <a:off x="9341576" y="28208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604CC1-0312-5E49-BE07-6367974D865C}"/>
                </a:ext>
              </a:extLst>
            </p:cNvPr>
            <p:cNvSpPr/>
            <p:nvPr/>
          </p:nvSpPr>
          <p:spPr>
            <a:xfrm>
              <a:off x="7705725" y="2535418"/>
              <a:ext cx="1333500" cy="283862"/>
            </a:xfrm>
            <a:custGeom>
              <a:avLst/>
              <a:gdLst>
                <a:gd name="connsiteX0" fmla="*/ 0 w 1333500"/>
                <a:gd name="connsiteY0" fmla="*/ 55382 h 283862"/>
                <a:gd name="connsiteX1" fmla="*/ 155575 w 1333500"/>
                <a:gd name="connsiteY1" fmla="*/ 1407 h 283862"/>
                <a:gd name="connsiteX2" fmla="*/ 206375 w 1333500"/>
                <a:gd name="connsiteY2" fmla="*/ 106182 h 283862"/>
                <a:gd name="connsiteX3" fmla="*/ 317500 w 1333500"/>
                <a:gd name="connsiteY3" fmla="*/ 252232 h 283862"/>
                <a:gd name="connsiteX4" fmla="*/ 495300 w 1333500"/>
                <a:gd name="connsiteY4" fmla="*/ 198257 h 283862"/>
                <a:gd name="connsiteX5" fmla="*/ 704850 w 1333500"/>
                <a:gd name="connsiteY5" fmla="*/ 49032 h 283862"/>
                <a:gd name="connsiteX6" fmla="*/ 860425 w 1333500"/>
                <a:gd name="connsiteY6" fmla="*/ 58557 h 283862"/>
                <a:gd name="connsiteX7" fmla="*/ 965200 w 1333500"/>
                <a:gd name="connsiteY7" fmla="*/ 153807 h 283862"/>
                <a:gd name="connsiteX8" fmla="*/ 1085850 w 1333500"/>
                <a:gd name="connsiteY8" fmla="*/ 249057 h 283862"/>
                <a:gd name="connsiteX9" fmla="*/ 1193800 w 1333500"/>
                <a:gd name="connsiteY9" fmla="*/ 280807 h 283862"/>
                <a:gd name="connsiteX10" fmla="*/ 1333500 w 1333500"/>
                <a:gd name="connsiteY10" fmla="*/ 280807 h 283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0" h="283862">
                  <a:moveTo>
                    <a:pt x="0" y="55382"/>
                  </a:moveTo>
                  <a:cubicBezTo>
                    <a:pt x="60589" y="24161"/>
                    <a:pt x="121179" y="-7060"/>
                    <a:pt x="155575" y="1407"/>
                  </a:cubicBezTo>
                  <a:cubicBezTo>
                    <a:pt x="189971" y="9874"/>
                    <a:pt x="179388" y="64378"/>
                    <a:pt x="206375" y="106182"/>
                  </a:cubicBezTo>
                  <a:cubicBezTo>
                    <a:pt x="233363" y="147986"/>
                    <a:pt x="269346" y="236886"/>
                    <a:pt x="317500" y="252232"/>
                  </a:cubicBezTo>
                  <a:cubicBezTo>
                    <a:pt x="365654" y="267578"/>
                    <a:pt x="430742" y="232124"/>
                    <a:pt x="495300" y="198257"/>
                  </a:cubicBezTo>
                  <a:cubicBezTo>
                    <a:pt x="559858" y="164390"/>
                    <a:pt x="643996" y="72315"/>
                    <a:pt x="704850" y="49032"/>
                  </a:cubicBezTo>
                  <a:cubicBezTo>
                    <a:pt x="765704" y="25749"/>
                    <a:pt x="817033" y="41095"/>
                    <a:pt x="860425" y="58557"/>
                  </a:cubicBezTo>
                  <a:cubicBezTo>
                    <a:pt x="903817" y="76019"/>
                    <a:pt x="927629" y="122057"/>
                    <a:pt x="965200" y="153807"/>
                  </a:cubicBezTo>
                  <a:cubicBezTo>
                    <a:pt x="1002771" y="185557"/>
                    <a:pt x="1047750" y="227890"/>
                    <a:pt x="1085850" y="249057"/>
                  </a:cubicBezTo>
                  <a:cubicBezTo>
                    <a:pt x="1123950" y="270224"/>
                    <a:pt x="1152525" y="275515"/>
                    <a:pt x="1193800" y="280807"/>
                  </a:cubicBezTo>
                  <a:cubicBezTo>
                    <a:pt x="1235075" y="286099"/>
                    <a:pt x="1284287" y="283453"/>
                    <a:pt x="1333500" y="280807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51C9752-CB0C-4E4F-A7EE-B8999E20ABD0}"/>
                </a:ext>
              </a:extLst>
            </p:cNvPr>
            <p:cNvSpPr/>
            <p:nvPr/>
          </p:nvSpPr>
          <p:spPr>
            <a:xfrm>
              <a:off x="9532076" y="285689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78F1232-616D-284C-9D7A-CD06B6BA00FB}"/>
                </a:ext>
              </a:extLst>
            </p:cNvPr>
            <p:cNvSpPr/>
            <p:nvPr/>
          </p:nvSpPr>
          <p:spPr>
            <a:xfrm>
              <a:off x="10071826" y="3136293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7A3A904-3663-D04A-A310-E0D17B9FD684}"/>
                </a:ext>
              </a:extLst>
            </p:cNvPr>
            <p:cNvSpPr/>
            <p:nvPr/>
          </p:nvSpPr>
          <p:spPr>
            <a:xfrm>
              <a:off x="9387295" y="253330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F7F4846-3A05-454A-8ED0-C29F61D6969F}"/>
                </a:ext>
              </a:extLst>
            </p:cNvPr>
            <p:cNvSpPr/>
            <p:nvPr/>
          </p:nvSpPr>
          <p:spPr>
            <a:xfrm>
              <a:off x="9737182" y="1913486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0F203E2-B8CF-1341-AC94-8A5528A4C37E}"/>
                </a:ext>
              </a:extLst>
            </p:cNvPr>
            <p:cNvSpPr/>
            <p:nvPr/>
          </p:nvSpPr>
          <p:spPr>
            <a:xfrm>
              <a:off x="9244420" y="3092363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9B66E593-BB01-924D-AA85-ECA73336E625}"/>
                </a:ext>
              </a:extLst>
            </p:cNvPr>
            <p:cNvSpPr/>
            <p:nvPr/>
          </p:nvSpPr>
          <p:spPr>
            <a:xfrm>
              <a:off x="8963842" y="3789659"/>
              <a:ext cx="45719" cy="457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C4844D8-DFA4-BB43-A506-9514B84A6BBC}"/>
                </a:ext>
              </a:extLst>
            </p:cNvPr>
            <p:cNvSpPr/>
            <p:nvPr/>
          </p:nvSpPr>
          <p:spPr>
            <a:xfrm>
              <a:off x="8988425" y="3133725"/>
              <a:ext cx="266700" cy="676275"/>
            </a:xfrm>
            <a:custGeom>
              <a:avLst/>
              <a:gdLst>
                <a:gd name="connsiteX0" fmla="*/ 0 w 266700"/>
                <a:gd name="connsiteY0" fmla="*/ 676275 h 676275"/>
                <a:gd name="connsiteX1" fmla="*/ 111125 w 266700"/>
                <a:gd name="connsiteY1" fmla="*/ 527050 h 676275"/>
                <a:gd name="connsiteX2" fmla="*/ 88900 w 266700"/>
                <a:gd name="connsiteY2" fmla="*/ 374650 h 676275"/>
                <a:gd name="connsiteX3" fmla="*/ 98425 w 266700"/>
                <a:gd name="connsiteY3" fmla="*/ 292100 h 676275"/>
                <a:gd name="connsiteX4" fmla="*/ 158750 w 266700"/>
                <a:gd name="connsiteY4" fmla="*/ 168275 h 676275"/>
                <a:gd name="connsiteX5" fmla="*/ 209550 w 266700"/>
                <a:gd name="connsiteY5" fmla="*/ 101600 h 676275"/>
                <a:gd name="connsiteX6" fmla="*/ 266700 w 266700"/>
                <a:gd name="connsiteY6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676275">
                  <a:moveTo>
                    <a:pt x="0" y="676275"/>
                  </a:moveTo>
                  <a:cubicBezTo>
                    <a:pt x="48154" y="626798"/>
                    <a:pt x="96308" y="577321"/>
                    <a:pt x="111125" y="527050"/>
                  </a:cubicBezTo>
                  <a:cubicBezTo>
                    <a:pt x="125942" y="476779"/>
                    <a:pt x="91017" y="413808"/>
                    <a:pt x="88900" y="374650"/>
                  </a:cubicBezTo>
                  <a:cubicBezTo>
                    <a:pt x="86783" y="335492"/>
                    <a:pt x="86783" y="326496"/>
                    <a:pt x="98425" y="292100"/>
                  </a:cubicBezTo>
                  <a:cubicBezTo>
                    <a:pt x="110067" y="257704"/>
                    <a:pt x="140229" y="200025"/>
                    <a:pt x="158750" y="168275"/>
                  </a:cubicBezTo>
                  <a:cubicBezTo>
                    <a:pt x="177271" y="136525"/>
                    <a:pt x="191558" y="129646"/>
                    <a:pt x="209550" y="101600"/>
                  </a:cubicBezTo>
                  <a:cubicBezTo>
                    <a:pt x="227542" y="73554"/>
                    <a:pt x="247121" y="36777"/>
                    <a:pt x="266700" y="0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C4E090A-BB6D-FE46-8406-B21FFAD3C6A3}"/>
                </a:ext>
              </a:extLst>
            </p:cNvPr>
            <p:cNvSpPr/>
            <p:nvPr/>
          </p:nvSpPr>
          <p:spPr>
            <a:xfrm>
              <a:off x="9573531" y="2891843"/>
              <a:ext cx="523875" cy="263626"/>
            </a:xfrm>
            <a:custGeom>
              <a:avLst/>
              <a:gdLst>
                <a:gd name="connsiteX0" fmla="*/ 523875 w 523875"/>
                <a:gd name="connsiteY0" fmla="*/ 263626 h 263626"/>
                <a:gd name="connsiteX1" fmla="*/ 441325 w 523875"/>
                <a:gd name="connsiteY1" fmla="*/ 133451 h 263626"/>
                <a:gd name="connsiteX2" fmla="*/ 393700 w 523875"/>
                <a:gd name="connsiteY2" fmla="*/ 114401 h 263626"/>
                <a:gd name="connsiteX3" fmla="*/ 342900 w 523875"/>
                <a:gd name="connsiteY3" fmla="*/ 108051 h 263626"/>
                <a:gd name="connsiteX4" fmla="*/ 301625 w 523875"/>
                <a:gd name="connsiteY4" fmla="*/ 89001 h 263626"/>
                <a:gd name="connsiteX5" fmla="*/ 257175 w 523875"/>
                <a:gd name="connsiteY5" fmla="*/ 69951 h 263626"/>
                <a:gd name="connsiteX6" fmla="*/ 184150 w 523875"/>
                <a:gd name="connsiteY6" fmla="*/ 66776 h 263626"/>
                <a:gd name="connsiteX7" fmla="*/ 95250 w 523875"/>
                <a:gd name="connsiteY7" fmla="*/ 41376 h 263626"/>
                <a:gd name="connsiteX8" fmla="*/ 38100 w 523875"/>
                <a:gd name="connsiteY8" fmla="*/ 6451 h 263626"/>
                <a:gd name="connsiteX9" fmla="*/ 0 w 523875"/>
                <a:gd name="connsiteY9" fmla="*/ 101 h 26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875" h="263626">
                  <a:moveTo>
                    <a:pt x="523875" y="263626"/>
                  </a:moveTo>
                  <a:cubicBezTo>
                    <a:pt x="493448" y="210974"/>
                    <a:pt x="463021" y="158322"/>
                    <a:pt x="441325" y="133451"/>
                  </a:cubicBezTo>
                  <a:cubicBezTo>
                    <a:pt x="419629" y="108580"/>
                    <a:pt x="410104" y="118634"/>
                    <a:pt x="393700" y="114401"/>
                  </a:cubicBezTo>
                  <a:cubicBezTo>
                    <a:pt x="377296" y="110168"/>
                    <a:pt x="358246" y="112284"/>
                    <a:pt x="342900" y="108051"/>
                  </a:cubicBezTo>
                  <a:cubicBezTo>
                    <a:pt x="327554" y="103818"/>
                    <a:pt x="315913" y="95351"/>
                    <a:pt x="301625" y="89001"/>
                  </a:cubicBezTo>
                  <a:cubicBezTo>
                    <a:pt x="287337" y="82651"/>
                    <a:pt x="276754" y="73655"/>
                    <a:pt x="257175" y="69951"/>
                  </a:cubicBezTo>
                  <a:cubicBezTo>
                    <a:pt x="237596" y="66247"/>
                    <a:pt x="211137" y="71538"/>
                    <a:pt x="184150" y="66776"/>
                  </a:cubicBezTo>
                  <a:cubicBezTo>
                    <a:pt x="157163" y="62014"/>
                    <a:pt x="119592" y="51430"/>
                    <a:pt x="95250" y="41376"/>
                  </a:cubicBezTo>
                  <a:cubicBezTo>
                    <a:pt x="70908" y="31322"/>
                    <a:pt x="53975" y="13330"/>
                    <a:pt x="38100" y="6451"/>
                  </a:cubicBezTo>
                  <a:cubicBezTo>
                    <a:pt x="22225" y="-428"/>
                    <a:pt x="11112" y="-164"/>
                    <a:pt x="0" y="101"/>
                  </a:cubicBez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434DD5A-7BDB-A04A-83A1-FF6CB18ACC7D}"/>
                </a:ext>
              </a:extLst>
            </p:cNvPr>
            <p:cNvSpPr/>
            <p:nvPr/>
          </p:nvSpPr>
          <p:spPr>
            <a:xfrm>
              <a:off x="9413875" y="1933575"/>
              <a:ext cx="346075" cy="625475"/>
            </a:xfrm>
            <a:custGeom>
              <a:avLst/>
              <a:gdLst>
                <a:gd name="connsiteX0" fmla="*/ 346075 w 346075"/>
                <a:gd name="connsiteY0" fmla="*/ 0 h 625475"/>
                <a:gd name="connsiteX1" fmla="*/ 250825 w 346075"/>
                <a:gd name="connsiteY1" fmla="*/ 57150 h 625475"/>
                <a:gd name="connsiteX2" fmla="*/ 241300 w 346075"/>
                <a:gd name="connsiteY2" fmla="*/ 104775 h 625475"/>
                <a:gd name="connsiteX3" fmla="*/ 231775 w 346075"/>
                <a:gd name="connsiteY3" fmla="*/ 155575 h 625475"/>
                <a:gd name="connsiteX4" fmla="*/ 184150 w 346075"/>
                <a:gd name="connsiteY4" fmla="*/ 209550 h 625475"/>
                <a:gd name="connsiteX5" fmla="*/ 139700 w 346075"/>
                <a:gd name="connsiteY5" fmla="*/ 260350 h 625475"/>
                <a:gd name="connsiteX6" fmla="*/ 111125 w 346075"/>
                <a:gd name="connsiteY6" fmla="*/ 295275 h 625475"/>
                <a:gd name="connsiteX7" fmla="*/ 98425 w 346075"/>
                <a:gd name="connsiteY7" fmla="*/ 330200 h 625475"/>
                <a:gd name="connsiteX8" fmla="*/ 95250 w 346075"/>
                <a:gd name="connsiteY8" fmla="*/ 374650 h 625475"/>
                <a:gd name="connsiteX9" fmla="*/ 79375 w 346075"/>
                <a:gd name="connsiteY9" fmla="*/ 466725 h 625475"/>
                <a:gd name="connsiteX10" fmla="*/ 60325 w 346075"/>
                <a:gd name="connsiteY10" fmla="*/ 501650 h 625475"/>
                <a:gd name="connsiteX11" fmla="*/ 38100 w 346075"/>
                <a:gd name="connsiteY11" fmla="*/ 530225 h 625475"/>
                <a:gd name="connsiteX12" fmla="*/ 19050 w 346075"/>
                <a:gd name="connsiteY12" fmla="*/ 568325 h 625475"/>
                <a:gd name="connsiteX13" fmla="*/ 6350 w 346075"/>
                <a:gd name="connsiteY13" fmla="*/ 606425 h 625475"/>
                <a:gd name="connsiteX14" fmla="*/ 0 w 346075"/>
                <a:gd name="connsiteY14" fmla="*/ 625475 h 62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075" h="625475">
                  <a:moveTo>
                    <a:pt x="346075" y="0"/>
                  </a:moveTo>
                  <a:cubicBezTo>
                    <a:pt x="307181" y="19844"/>
                    <a:pt x="268287" y="39688"/>
                    <a:pt x="250825" y="57150"/>
                  </a:cubicBezTo>
                  <a:cubicBezTo>
                    <a:pt x="233363" y="74612"/>
                    <a:pt x="244475" y="88371"/>
                    <a:pt x="241300" y="104775"/>
                  </a:cubicBezTo>
                  <a:cubicBezTo>
                    <a:pt x="238125" y="121179"/>
                    <a:pt x="241300" y="138113"/>
                    <a:pt x="231775" y="155575"/>
                  </a:cubicBezTo>
                  <a:cubicBezTo>
                    <a:pt x="222250" y="173038"/>
                    <a:pt x="184150" y="209550"/>
                    <a:pt x="184150" y="209550"/>
                  </a:cubicBezTo>
                  <a:cubicBezTo>
                    <a:pt x="168804" y="227012"/>
                    <a:pt x="151871" y="246063"/>
                    <a:pt x="139700" y="260350"/>
                  </a:cubicBezTo>
                  <a:cubicBezTo>
                    <a:pt x="127529" y="274637"/>
                    <a:pt x="118004" y="283633"/>
                    <a:pt x="111125" y="295275"/>
                  </a:cubicBezTo>
                  <a:cubicBezTo>
                    <a:pt x="104246" y="306917"/>
                    <a:pt x="101071" y="316971"/>
                    <a:pt x="98425" y="330200"/>
                  </a:cubicBezTo>
                  <a:cubicBezTo>
                    <a:pt x="95779" y="343429"/>
                    <a:pt x="98425" y="351896"/>
                    <a:pt x="95250" y="374650"/>
                  </a:cubicBezTo>
                  <a:cubicBezTo>
                    <a:pt x="92075" y="397404"/>
                    <a:pt x="85196" y="445558"/>
                    <a:pt x="79375" y="466725"/>
                  </a:cubicBezTo>
                  <a:cubicBezTo>
                    <a:pt x="73554" y="487892"/>
                    <a:pt x="67204" y="491067"/>
                    <a:pt x="60325" y="501650"/>
                  </a:cubicBezTo>
                  <a:cubicBezTo>
                    <a:pt x="53446" y="512233"/>
                    <a:pt x="44979" y="519113"/>
                    <a:pt x="38100" y="530225"/>
                  </a:cubicBezTo>
                  <a:cubicBezTo>
                    <a:pt x="31221" y="541337"/>
                    <a:pt x="24342" y="555625"/>
                    <a:pt x="19050" y="568325"/>
                  </a:cubicBezTo>
                  <a:cubicBezTo>
                    <a:pt x="13758" y="581025"/>
                    <a:pt x="6350" y="606425"/>
                    <a:pt x="6350" y="606425"/>
                  </a:cubicBezTo>
                  <a:lnTo>
                    <a:pt x="0" y="625475"/>
                  </a:lnTo>
                </a:path>
              </a:pathLst>
            </a:cu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F3E8710-B05A-EF43-B0C1-04A50FA60335}"/>
                    </a:ext>
                  </a:extLst>
                </p:cNvPr>
                <p:cNvSpPr txBox="1"/>
                <p:nvPr/>
              </p:nvSpPr>
              <p:spPr>
                <a:xfrm>
                  <a:off x="8171884" y="2828749"/>
                  <a:ext cx="33328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3F3E8710-B05A-EF43-B0C1-04A50FA60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884" y="2828749"/>
                  <a:ext cx="333286" cy="220958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FB323B3-2E4E-1C43-8F99-EE12338C21F1}"/>
                    </a:ext>
                  </a:extLst>
                </p:cNvPr>
                <p:cNvSpPr txBox="1"/>
                <p:nvPr/>
              </p:nvSpPr>
              <p:spPr>
                <a:xfrm>
                  <a:off x="8620125" y="3364140"/>
                  <a:ext cx="33328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FB323B3-2E4E-1C43-8F99-EE12338C2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0125" y="3364140"/>
                  <a:ext cx="333286" cy="220958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388DA4FC-D48F-D142-BDE8-8411A4DA56ED}"/>
                    </a:ext>
                  </a:extLst>
                </p:cNvPr>
                <p:cNvSpPr txBox="1"/>
                <p:nvPr/>
              </p:nvSpPr>
              <p:spPr>
                <a:xfrm>
                  <a:off x="9734593" y="3026003"/>
                  <a:ext cx="33328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388DA4FC-D48F-D142-BDE8-8411A4DA5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4593" y="3026003"/>
                  <a:ext cx="333286" cy="220958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DDC1E7A-2397-9C41-A6ED-462E708053DC}"/>
                    </a:ext>
                  </a:extLst>
                </p:cNvPr>
                <p:cNvSpPr txBox="1"/>
                <p:nvPr/>
              </p:nvSpPr>
              <p:spPr>
                <a:xfrm>
                  <a:off x="9567950" y="2146569"/>
                  <a:ext cx="333286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DDC1E7A-2397-9C41-A6ED-462E70805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7950" y="2146569"/>
                  <a:ext cx="333286" cy="220958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AB2348D-E66A-574D-8E33-D0FB2B2C9B5F}"/>
                    </a:ext>
                  </a:extLst>
                </p:cNvPr>
                <p:cNvSpPr txBox="1"/>
                <p:nvPr/>
              </p:nvSpPr>
              <p:spPr>
                <a:xfrm>
                  <a:off x="9144360" y="2655956"/>
                  <a:ext cx="333286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AB2348D-E66A-574D-8E33-D0FB2B2C9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360" y="2655956"/>
                  <a:ext cx="333286" cy="21544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56AF190B-EDD1-9D47-BA8C-20B8B7C5C50F}"/>
                    </a:ext>
                  </a:extLst>
                </p:cNvPr>
                <p:cNvSpPr txBox="1"/>
                <p:nvPr/>
              </p:nvSpPr>
              <p:spPr>
                <a:xfrm>
                  <a:off x="8276725" y="2299195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56AF190B-EDD1-9D47-BA8C-20B8B7C5C5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6725" y="2299195"/>
                  <a:ext cx="823459" cy="220958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9EFB4FC-E4E0-EB4E-BD6A-B56E43B0BC6B}"/>
                </a:ext>
              </a:extLst>
            </p:cNvPr>
            <p:cNvSpPr/>
            <p:nvPr/>
          </p:nvSpPr>
          <p:spPr>
            <a:xfrm>
              <a:off x="8193476" y="2704779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CA7AA68-3BFD-D444-8970-D454A487F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1834" y="2667967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6E49C47-E499-3348-AD58-F1C52093F2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3476" y="2742401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78B36EA-0F52-A744-90D5-10D00FFD4F88}"/>
                </a:ext>
              </a:extLst>
            </p:cNvPr>
            <p:cNvCxnSpPr>
              <a:cxnSpLocks/>
              <a:stCxn id="153" idx="6"/>
            </p:cNvCxnSpPr>
            <p:nvPr/>
          </p:nvCxnSpPr>
          <p:spPr>
            <a:xfrm>
              <a:off x="8239195" y="272763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2ECBA08-5D85-DF49-9328-28F36771A450}"/>
                </a:ext>
              </a:extLst>
            </p:cNvPr>
            <p:cNvSpPr/>
            <p:nvPr/>
          </p:nvSpPr>
          <p:spPr>
            <a:xfrm>
              <a:off x="8434117" y="2554662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FB75661-D510-424B-88BD-6B5FA734D4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2475" y="2517850"/>
              <a:ext cx="80101" cy="53911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DAD18B-5F24-F145-BA25-A1828F0F5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4117" y="2592284"/>
              <a:ext cx="19296" cy="101294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D23BD68-A5D2-724A-A4D9-D3BD278F4174}"/>
                </a:ext>
              </a:extLst>
            </p:cNvPr>
            <p:cNvCxnSpPr>
              <a:cxnSpLocks/>
              <a:stCxn id="189" idx="6"/>
            </p:cNvCxnSpPr>
            <p:nvPr/>
          </p:nvCxnSpPr>
          <p:spPr>
            <a:xfrm>
              <a:off x="8479836" y="257752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BCE8237-57B2-D44D-99D5-4746D85BC1AD}"/>
                </a:ext>
              </a:extLst>
            </p:cNvPr>
            <p:cNvSpPr/>
            <p:nvPr/>
          </p:nvSpPr>
          <p:spPr>
            <a:xfrm>
              <a:off x="9063663" y="3436866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E562378-EA6C-2049-B2C1-8CD346D67964}"/>
                </a:ext>
              </a:extLst>
            </p:cNvPr>
            <p:cNvCxnSpPr>
              <a:cxnSpLocks/>
            </p:cNvCxnSpPr>
            <p:nvPr/>
          </p:nvCxnSpPr>
          <p:spPr>
            <a:xfrm>
              <a:off x="9086522" y="3459725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CA5BD3A-5FB6-6942-89DF-A60AAE90F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66745" y="3419548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5C0B56F-2814-9D44-A20C-65C33F3B12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383" y="3467171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8DC4B8A-C5D5-514F-B466-503D5CE44B30}"/>
                </a:ext>
              </a:extLst>
            </p:cNvPr>
            <p:cNvCxnSpPr>
              <a:cxnSpLocks/>
            </p:cNvCxnSpPr>
            <p:nvPr/>
          </p:nvCxnSpPr>
          <p:spPr>
            <a:xfrm>
              <a:off x="9083585" y="3475317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F89678A-A6D0-BE4C-B218-BF4401AACF80}"/>
                </a:ext>
              </a:extLst>
            </p:cNvPr>
            <p:cNvSpPr/>
            <p:nvPr/>
          </p:nvSpPr>
          <p:spPr>
            <a:xfrm>
              <a:off x="9174890" y="3211923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0C79FC8-FCE4-924C-8744-87238BA6FCC3}"/>
                </a:ext>
              </a:extLst>
            </p:cNvPr>
            <p:cNvCxnSpPr>
              <a:cxnSpLocks/>
            </p:cNvCxnSpPr>
            <p:nvPr/>
          </p:nvCxnSpPr>
          <p:spPr>
            <a:xfrm>
              <a:off x="9197749" y="3234782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A25D130-B67F-0C45-8F86-CF9620BE7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7972" y="3194605"/>
              <a:ext cx="111468" cy="3463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4E3ACEC-4C5D-4C44-9444-AB77EA653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8610" y="3242228"/>
              <a:ext cx="93780" cy="6822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393AF1E-4B88-234E-90C2-4377E34B7C17}"/>
                </a:ext>
              </a:extLst>
            </p:cNvPr>
            <p:cNvCxnSpPr>
              <a:cxnSpLocks/>
            </p:cNvCxnSpPr>
            <p:nvPr/>
          </p:nvCxnSpPr>
          <p:spPr>
            <a:xfrm>
              <a:off x="9194812" y="3250374"/>
              <a:ext cx="28869" cy="86833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355184F-D142-144A-9D1B-3F73327B5436}"/>
                </a:ext>
              </a:extLst>
            </p:cNvPr>
            <p:cNvSpPr/>
            <p:nvPr/>
          </p:nvSpPr>
          <p:spPr>
            <a:xfrm>
              <a:off x="9841866" y="2947720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AF5CE3D-7F54-764E-94FB-1E5827A88D97}"/>
                </a:ext>
              </a:extLst>
            </p:cNvPr>
            <p:cNvCxnSpPr>
              <a:cxnSpLocks/>
            </p:cNvCxnSpPr>
            <p:nvPr/>
          </p:nvCxnSpPr>
          <p:spPr>
            <a:xfrm>
              <a:off x="9864725" y="2968649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A1FC5F2-47E0-0F4B-A6C7-B7DCCD4DD2D2}"/>
                </a:ext>
              </a:extLst>
            </p:cNvPr>
            <p:cNvCxnSpPr>
              <a:cxnSpLocks/>
              <a:stCxn id="157" idx="1"/>
            </p:cNvCxnSpPr>
            <p:nvPr/>
          </p:nvCxnSpPr>
          <p:spPr>
            <a:xfrm flipH="1" flipV="1">
              <a:off x="9801269" y="2891843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F538BC1-6CE8-D14D-9A2B-72122D694186}"/>
                </a:ext>
              </a:extLst>
            </p:cNvPr>
            <p:cNvCxnSpPr>
              <a:cxnSpLocks/>
              <a:stCxn id="157" idx="3"/>
            </p:cNvCxnSpPr>
            <p:nvPr/>
          </p:nvCxnSpPr>
          <p:spPr>
            <a:xfrm flipH="1">
              <a:off x="9817433" y="2986744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80120F3-092F-B744-8013-D36B81BD6C4F}"/>
                </a:ext>
              </a:extLst>
            </p:cNvPr>
            <p:cNvSpPr/>
            <p:nvPr/>
          </p:nvSpPr>
          <p:spPr>
            <a:xfrm>
              <a:off x="9666201" y="2921177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C2EBEFC-BC51-4543-8D4E-10FBDF547CE6}"/>
                </a:ext>
              </a:extLst>
            </p:cNvPr>
            <p:cNvCxnSpPr>
              <a:cxnSpLocks/>
            </p:cNvCxnSpPr>
            <p:nvPr/>
          </p:nvCxnSpPr>
          <p:spPr>
            <a:xfrm>
              <a:off x="9689060" y="2942106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6450AAA-C1B9-3045-9FBE-137D1750ACF0}"/>
                </a:ext>
              </a:extLst>
            </p:cNvPr>
            <p:cNvCxnSpPr>
              <a:cxnSpLocks/>
              <a:stCxn id="216" idx="1"/>
            </p:cNvCxnSpPr>
            <p:nvPr/>
          </p:nvCxnSpPr>
          <p:spPr>
            <a:xfrm flipH="1" flipV="1">
              <a:off x="9625604" y="2865300"/>
              <a:ext cx="47292" cy="62572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3F319C0-8253-F34A-862C-F54515771518}"/>
                </a:ext>
              </a:extLst>
            </p:cNvPr>
            <p:cNvCxnSpPr>
              <a:cxnSpLocks/>
              <a:stCxn id="216" idx="3"/>
            </p:cNvCxnSpPr>
            <p:nvPr/>
          </p:nvCxnSpPr>
          <p:spPr>
            <a:xfrm flipH="1">
              <a:off x="9641768" y="2960201"/>
              <a:ext cx="31128" cy="57808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63DECCB-EB80-044F-A981-E275207886C1}"/>
                </a:ext>
              </a:extLst>
            </p:cNvPr>
            <p:cNvSpPr/>
            <p:nvPr/>
          </p:nvSpPr>
          <p:spPr>
            <a:xfrm>
              <a:off x="9486357" y="2244436"/>
              <a:ext cx="45719" cy="45719"/>
            </a:xfrm>
            <a:prstGeom prst="ellipse">
              <a:avLst/>
            </a:prstGeom>
            <a:solidFill>
              <a:srgbClr val="00C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BABA90A-97AC-514D-8C66-E1DED4342451}"/>
                </a:ext>
              </a:extLst>
            </p:cNvPr>
            <p:cNvCxnSpPr>
              <a:cxnSpLocks/>
            </p:cNvCxnSpPr>
            <p:nvPr/>
          </p:nvCxnSpPr>
          <p:spPr>
            <a:xfrm>
              <a:off x="9509037" y="2267295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F24FADFC-9E13-B847-B4E2-3FB55876B75D}"/>
                </a:ext>
              </a:extLst>
            </p:cNvPr>
            <p:cNvCxnSpPr>
              <a:cxnSpLocks/>
              <a:stCxn id="160" idx="2"/>
            </p:cNvCxnSpPr>
            <p:nvPr/>
          </p:nvCxnSpPr>
          <p:spPr>
            <a:xfrm flipH="1" flipV="1">
              <a:off x="9380513" y="2261290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6C2C1CD-68D2-1F40-8249-A582F8F01CC6}"/>
                </a:ext>
              </a:extLst>
            </p:cNvPr>
            <p:cNvSpPr/>
            <p:nvPr/>
          </p:nvSpPr>
          <p:spPr>
            <a:xfrm>
              <a:off x="9454380" y="2412947"/>
              <a:ext cx="45719" cy="45719"/>
            </a:xfrm>
            <a:prstGeom prst="ellipse">
              <a:avLst/>
            </a:prstGeom>
            <a:solidFill>
              <a:srgbClr val="00AC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597A4F1-D1BB-B446-A961-EC2BC2720C5B}"/>
                </a:ext>
              </a:extLst>
            </p:cNvPr>
            <p:cNvCxnSpPr>
              <a:cxnSpLocks/>
            </p:cNvCxnSpPr>
            <p:nvPr/>
          </p:nvCxnSpPr>
          <p:spPr>
            <a:xfrm>
              <a:off x="9477060" y="2435806"/>
              <a:ext cx="77875" cy="0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BE7AB50-1E46-BD48-A85B-1CBF99D90533}"/>
                </a:ext>
              </a:extLst>
            </p:cNvPr>
            <p:cNvCxnSpPr>
              <a:cxnSpLocks/>
              <a:stCxn id="225" idx="2"/>
            </p:cNvCxnSpPr>
            <p:nvPr/>
          </p:nvCxnSpPr>
          <p:spPr>
            <a:xfrm flipH="1" flipV="1">
              <a:off x="9348536" y="2429801"/>
              <a:ext cx="105844" cy="6006"/>
            </a:xfrm>
            <a:prstGeom prst="line">
              <a:avLst/>
            </a:prstGeom>
            <a:ln w="3175">
              <a:solidFill>
                <a:schemeClr val="accent2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5464F63-4E6F-B545-AE49-23EFDBAD984B}"/>
                    </a:ext>
                  </a:extLst>
                </p:cNvPr>
                <p:cNvSpPr txBox="1"/>
                <p:nvPr/>
              </p:nvSpPr>
              <p:spPr>
                <a:xfrm>
                  <a:off x="8563836" y="2955374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5464F63-4E6F-B545-AE49-23EFDBAD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836" y="2955374"/>
                  <a:ext cx="823459" cy="220958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9519E54-4E5F-AE4D-99F4-3CACAB7AC599}"/>
                    </a:ext>
                  </a:extLst>
                </p:cNvPr>
                <p:cNvSpPr txBox="1"/>
                <p:nvPr/>
              </p:nvSpPr>
              <p:spPr>
                <a:xfrm>
                  <a:off x="9341576" y="2604036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9519E54-4E5F-AE4D-99F4-3CACAB7AC5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1576" y="2604036"/>
                  <a:ext cx="823459" cy="220958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EB6481C7-4FEB-0844-BA68-CFF4C08664F0}"/>
                    </a:ext>
                  </a:extLst>
                </p:cNvPr>
                <p:cNvSpPr txBox="1"/>
                <p:nvPr/>
              </p:nvSpPr>
              <p:spPr>
                <a:xfrm>
                  <a:off x="9472879" y="2325725"/>
                  <a:ext cx="823459" cy="2209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,4</m:t>
                            </m:r>
                          </m:sub>
                        </m:sSub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EB6481C7-4FEB-0844-BA68-CFF4C086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879" y="2325725"/>
                  <a:ext cx="823459" cy="220958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F40B54E-C6A0-3A40-9CE6-C7838FFE0EC1}"/>
                </a:ext>
              </a:extLst>
            </p:cNvPr>
            <p:cNvCxnSpPr>
              <a:cxnSpLocks/>
            </p:cNvCxnSpPr>
            <p:nvPr/>
          </p:nvCxnSpPr>
          <p:spPr>
            <a:xfrm>
              <a:off x="8231658" y="2748835"/>
              <a:ext cx="70771" cy="13564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C8143E97-D5E7-5443-9CFC-D989949D7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5471" y="2457067"/>
              <a:ext cx="98365" cy="12195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37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386556</TotalTime>
  <Words>748</Words>
  <Application>Microsoft Macintosh PowerPoint</Application>
  <PresentationFormat>Widescreen</PresentationFormat>
  <Paragraphs>488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Gueorguiev, Dimitar</dc:creator>
  <cp:lastModifiedBy>Gueorguiev, Dimitar</cp:lastModifiedBy>
  <cp:revision>104</cp:revision>
  <dcterms:created xsi:type="dcterms:W3CDTF">2021-11-06T00:09:13Z</dcterms:created>
  <dcterms:modified xsi:type="dcterms:W3CDTF">2024-01-05T21:17:20Z</dcterms:modified>
</cp:coreProperties>
</file>